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notesSlides/notesSlide38.xml" ContentType="application/vnd.openxmlformats-officedocument.presentationml.notesSlide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notesSlides/notesSlide37.xml" ContentType="application/vnd.openxmlformats-officedocument.presentationml.notesSlide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notesSlides/notesSlide33.xml" ContentType="application/vnd.openxmlformats-officedocument.presentationml.notesSlide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notesSlides/notesSlide40.xml" ContentType="application/vnd.openxmlformats-officedocument.presentationml.notesSlide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29.xml" ContentType="application/vnd.openxmlformats-officedocument.drawingml.diagramStyle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37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  <p:sldMasterId id="2147483669" r:id="rId5"/>
  </p:sldMasterIdLst>
  <p:notesMasterIdLst>
    <p:notesMasterId r:id="rId54"/>
  </p:notesMasterIdLst>
  <p:handoutMasterIdLst>
    <p:handoutMasterId r:id="rId55"/>
  </p:handoutMasterIdLst>
  <p:sldIdLst>
    <p:sldId id="256" r:id="rId6"/>
    <p:sldId id="257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58" r:id="rId18"/>
    <p:sldId id="275" r:id="rId19"/>
    <p:sldId id="285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260" r:id="rId33"/>
    <p:sldId id="300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261" r:id="rId44"/>
    <p:sldId id="310" r:id="rId45"/>
    <p:sldId id="338" r:id="rId46"/>
    <p:sldId id="339" r:id="rId47"/>
    <p:sldId id="340" r:id="rId48"/>
    <p:sldId id="341" r:id="rId49"/>
    <p:sldId id="342" r:id="rId50"/>
    <p:sldId id="343" r:id="rId51"/>
    <p:sldId id="345" r:id="rId52"/>
    <p:sldId id="344" r:id="rId53"/>
  </p:sldIdLst>
  <p:sldSz cx="12192000" cy="6858000"/>
  <p:notesSz cx="6858000" cy="9144000"/>
  <p:defaultTextStyle>
    <a:defPPr rtl="0">
      <a:defRPr lang="ro-R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6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fenomene ale naturii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ființe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lucruri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5C068114-22FB-43DB-94D2-309650DE87C6}" type="presOf" srcId="{F8699FD6-AEEE-4CEB-99A1-2C01AB54E3DC}" destId="{D60596B7-4C0E-4B3D-B587-DC03424CB598}" srcOrd="0" destOrd="0" presId="urn:microsoft.com/office/officeart/2005/8/layout/radial4"/>
    <dgm:cxn modelId="{00AAE330-8B25-4A21-A55F-0F6A9EA79602}" type="presOf" srcId="{CA516E23-4BDF-4661-BA24-05AD2E73A9C4}" destId="{296DDEBC-905D-4FE7-AC6F-59CDE6284314}" srcOrd="0" destOrd="0" presId="urn:microsoft.com/office/officeart/2005/8/layout/radial4"/>
    <dgm:cxn modelId="{54E52D78-57D1-491F-95A4-1B5B05C1A3CA}" type="presOf" srcId="{76C5AF34-ECA5-4AA0-920B-278A6926B84B}" destId="{640F1E5B-136C-4BB5-8B1A-914F775F72BB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D60F6B92-928F-4099-B9EB-DABD51644778}" type="presOf" srcId="{FA9D58DB-90CB-47F8-8E1F-E257BC4AD0C3}" destId="{FF93C77A-6A90-4798-9935-D6FAA93800A8}" srcOrd="0" destOrd="0" presId="urn:microsoft.com/office/officeart/2005/8/layout/radial4"/>
    <dgm:cxn modelId="{F83058D1-6501-4F3B-B124-6EB7D38E8E38}" type="presOf" srcId="{AFE29088-89F8-4B34-AA07-8E9E15F77299}" destId="{36639543-29EA-432B-BD85-141C68FA4E21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941EC075-B156-4DF8-9AFC-A8E3FDD3291D}" type="presOf" srcId="{1E411223-D81E-4881-8294-375BD429BEDF}" destId="{0C1C87C2-F69E-4272-881B-B3AC750BAD52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6AFA92C5-38BF-4688-8E05-6588EBBFCE64}" type="presOf" srcId="{14003E32-D01C-404F-8D2E-418FD6EB1C6A}" destId="{AC98DBC3-C6D1-4F70-8BEB-0B8750C1B6A4}" srcOrd="0" destOrd="0" presId="urn:microsoft.com/office/officeart/2005/8/layout/radial4"/>
    <dgm:cxn modelId="{417EDC6A-5EA0-4042-8742-E4D20986ED0B}" type="presOf" srcId="{FCD4A0FC-3BE6-43EA-B178-0F1F831F85C1}" destId="{12F0C55D-B3D2-4C0C-8D47-FE2C3EBEC5FD}" srcOrd="0" destOrd="0" presId="urn:microsoft.com/office/officeart/2005/8/layout/radial4"/>
    <dgm:cxn modelId="{7D382626-22E9-4AE2-BBEB-91F5231A395A}" type="presParOf" srcId="{36639543-29EA-432B-BD85-141C68FA4E21}" destId="{D60596B7-4C0E-4B3D-B587-DC03424CB598}" srcOrd="0" destOrd="0" presId="urn:microsoft.com/office/officeart/2005/8/layout/radial4"/>
    <dgm:cxn modelId="{9EF3968F-FF0F-44C5-BF69-A9CC0339E2AC}" type="presParOf" srcId="{36639543-29EA-432B-BD85-141C68FA4E21}" destId="{296DDEBC-905D-4FE7-AC6F-59CDE6284314}" srcOrd="1" destOrd="0" presId="urn:microsoft.com/office/officeart/2005/8/layout/radial4"/>
    <dgm:cxn modelId="{7A1E6418-DE73-4636-9573-76617B33DE9B}" type="presParOf" srcId="{36639543-29EA-432B-BD85-141C68FA4E21}" destId="{FF93C77A-6A90-4798-9935-D6FAA93800A8}" srcOrd="2" destOrd="0" presId="urn:microsoft.com/office/officeart/2005/8/layout/radial4"/>
    <dgm:cxn modelId="{8B7B9BEC-C6EE-405D-93E3-08BEC84922D3}" type="presParOf" srcId="{36639543-29EA-432B-BD85-141C68FA4E21}" destId="{640F1E5B-136C-4BB5-8B1A-914F775F72BB}" srcOrd="3" destOrd="0" presId="urn:microsoft.com/office/officeart/2005/8/layout/radial4"/>
    <dgm:cxn modelId="{31ACC467-E81B-4C62-ABE1-074B7FE6126A}" type="presParOf" srcId="{36639543-29EA-432B-BD85-141C68FA4E21}" destId="{12F0C55D-B3D2-4C0C-8D47-FE2C3EBEC5FD}" srcOrd="4" destOrd="0" presId="urn:microsoft.com/office/officeart/2005/8/layout/radial4"/>
    <dgm:cxn modelId="{5E0D72F6-3C30-40ED-82D4-BFE6AF9BA11A}" type="presParOf" srcId="{36639543-29EA-432B-BD85-141C68FA4E21}" destId="{AC98DBC3-C6D1-4F70-8BEB-0B8750C1B6A4}" srcOrd="5" destOrd="0" presId="urn:microsoft.com/office/officeart/2005/8/layout/radial4"/>
    <dgm:cxn modelId="{A4648223-FE06-4A7A-9575-8E83E954084A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fenomene ale naturii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ființe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lucruri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79E57997-5DB1-43DA-9A93-A8628C397693}" type="presOf" srcId="{CA516E23-4BDF-4661-BA24-05AD2E73A9C4}" destId="{296DDEBC-905D-4FE7-AC6F-59CDE6284314}" srcOrd="0" destOrd="0" presId="urn:microsoft.com/office/officeart/2005/8/layout/radial4"/>
    <dgm:cxn modelId="{7B0D7129-8556-4B29-859E-A0AA04F08DBE}" type="presOf" srcId="{14003E32-D01C-404F-8D2E-418FD6EB1C6A}" destId="{AC98DBC3-C6D1-4F70-8BEB-0B8750C1B6A4}" srcOrd="0" destOrd="0" presId="urn:microsoft.com/office/officeart/2005/8/layout/radial4"/>
    <dgm:cxn modelId="{F3270DB6-6ACD-4FBA-B373-C67D40739981}" type="presOf" srcId="{76C5AF34-ECA5-4AA0-920B-278A6926B84B}" destId="{640F1E5B-136C-4BB5-8B1A-914F775F72BB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E8A5BA79-FF6E-461E-803F-786E1093DAC0}" type="presOf" srcId="{1E411223-D81E-4881-8294-375BD429BEDF}" destId="{0C1C87C2-F69E-4272-881B-B3AC750BAD52}" srcOrd="0" destOrd="0" presId="urn:microsoft.com/office/officeart/2005/8/layout/radial4"/>
    <dgm:cxn modelId="{4CDD5697-4897-4ADB-ADB7-88F6D2DBCA78}" type="presOf" srcId="{F8699FD6-AEEE-4CEB-99A1-2C01AB54E3DC}" destId="{D60596B7-4C0E-4B3D-B587-DC03424CB598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B53700C6-504A-482E-9A75-C4419614422E}" type="presOf" srcId="{FA9D58DB-90CB-47F8-8E1F-E257BC4AD0C3}" destId="{FF93C77A-6A90-4798-9935-D6FAA93800A8}" srcOrd="0" destOrd="0" presId="urn:microsoft.com/office/officeart/2005/8/layout/radial4"/>
    <dgm:cxn modelId="{5570C352-0935-42F0-A72D-9F33F8612284}" type="presOf" srcId="{AFE29088-89F8-4B34-AA07-8E9E15F77299}" destId="{36639543-29EA-432B-BD85-141C68FA4E21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DFA33AB4-E710-45A7-AB01-E6CDA324152D}" type="presOf" srcId="{FCD4A0FC-3BE6-43EA-B178-0F1F831F85C1}" destId="{12F0C55D-B3D2-4C0C-8D47-FE2C3EBEC5FD}" srcOrd="0" destOrd="0" presId="urn:microsoft.com/office/officeart/2005/8/layout/radial4"/>
    <dgm:cxn modelId="{1F82383E-CC30-46A3-A937-7642B7D16C5F}" type="presParOf" srcId="{36639543-29EA-432B-BD85-141C68FA4E21}" destId="{D60596B7-4C0E-4B3D-B587-DC03424CB598}" srcOrd="0" destOrd="0" presId="urn:microsoft.com/office/officeart/2005/8/layout/radial4"/>
    <dgm:cxn modelId="{84D45C9C-C054-4743-9DEB-9E5752445AA4}" type="presParOf" srcId="{36639543-29EA-432B-BD85-141C68FA4E21}" destId="{296DDEBC-905D-4FE7-AC6F-59CDE6284314}" srcOrd="1" destOrd="0" presId="urn:microsoft.com/office/officeart/2005/8/layout/radial4"/>
    <dgm:cxn modelId="{AA9DCD9A-62D8-4D9B-81CD-442066A47486}" type="presParOf" srcId="{36639543-29EA-432B-BD85-141C68FA4E21}" destId="{FF93C77A-6A90-4798-9935-D6FAA93800A8}" srcOrd="2" destOrd="0" presId="urn:microsoft.com/office/officeart/2005/8/layout/radial4"/>
    <dgm:cxn modelId="{83412B74-E1D7-4E73-B392-D83C6BCEBC82}" type="presParOf" srcId="{36639543-29EA-432B-BD85-141C68FA4E21}" destId="{640F1E5B-136C-4BB5-8B1A-914F775F72BB}" srcOrd="3" destOrd="0" presId="urn:microsoft.com/office/officeart/2005/8/layout/radial4"/>
    <dgm:cxn modelId="{1AB155A5-8393-429D-94E1-1B920CF90CFF}" type="presParOf" srcId="{36639543-29EA-432B-BD85-141C68FA4E21}" destId="{12F0C55D-B3D2-4C0C-8D47-FE2C3EBEC5FD}" srcOrd="4" destOrd="0" presId="urn:microsoft.com/office/officeart/2005/8/layout/radial4"/>
    <dgm:cxn modelId="{1574241A-BDB8-4402-AF77-A3E110E792A7}" type="presParOf" srcId="{36639543-29EA-432B-BD85-141C68FA4E21}" destId="{AC98DBC3-C6D1-4F70-8BEB-0B8750C1B6A4}" srcOrd="5" destOrd="0" presId="urn:microsoft.com/office/officeart/2005/8/layout/radial4"/>
    <dgm:cxn modelId="{14C39A4D-F1CF-4D7B-9A02-44B4A3222A60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58180065-E460-4D53-BD03-A87B8FE1101D}" type="presOf" srcId="{CA516E23-4BDF-4661-BA24-05AD2E73A9C4}" destId="{296DDEBC-905D-4FE7-AC6F-59CDE6284314}" srcOrd="0" destOrd="0" presId="urn:microsoft.com/office/officeart/2005/8/layout/radial4"/>
    <dgm:cxn modelId="{60604570-D9A9-45E1-84DB-7F67BCB9CDC7}" type="presOf" srcId="{AFE29088-89F8-4B34-AA07-8E9E15F77299}" destId="{36639543-29EA-432B-BD85-141C68FA4E21}" srcOrd="0" destOrd="0" presId="urn:microsoft.com/office/officeart/2005/8/layout/radial4"/>
    <dgm:cxn modelId="{3B859FE9-1303-4B89-9457-AA2E881521F1}" type="presOf" srcId="{14003E32-D01C-404F-8D2E-418FD6EB1C6A}" destId="{AC98DBC3-C6D1-4F70-8BEB-0B8750C1B6A4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ED82C616-DB59-41BD-8F65-3A595EC33554}" type="presOf" srcId="{FA9D58DB-90CB-47F8-8E1F-E257BC4AD0C3}" destId="{FF93C77A-6A90-4798-9935-D6FAA93800A8}" srcOrd="0" destOrd="0" presId="urn:microsoft.com/office/officeart/2005/8/layout/radial4"/>
    <dgm:cxn modelId="{E1510258-AB24-40DE-A164-B713E9BEC078}" type="presOf" srcId="{F8699FD6-AEEE-4CEB-99A1-2C01AB54E3DC}" destId="{D60596B7-4C0E-4B3D-B587-DC03424CB598}" srcOrd="0" destOrd="0" presId="urn:microsoft.com/office/officeart/2005/8/layout/radial4"/>
    <dgm:cxn modelId="{32782F48-3CE7-47ED-A164-9442922DC524}" type="presOf" srcId="{1E411223-D81E-4881-8294-375BD429BEDF}" destId="{0C1C87C2-F69E-4272-881B-B3AC750BAD52}" srcOrd="0" destOrd="0" presId="urn:microsoft.com/office/officeart/2005/8/layout/radial4"/>
    <dgm:cxn modelId="{442FD61F-B5EE-4ADE-84D7-6F3C49372F1A}" type="presParOf" srcId="{36639543-29EA-432B-BD85-141C68FA4E21}" destId="{D60596B7-4C0E-4B3D-B587-DC03424CB598}" srcOrd="0" destOrd="0" presId="urn:microsoft.com/office/officeart/2005/8/layout/radial4"/>
    <dgm:cxn modelId="{C7C43199-7B0F-4DAC-905B-A476284A5F41}" type="presParOf" srcId="{36639543-29EA-432B-BD85-141C68FA4E21}" destId="{296DDEBC-905D-4FE7-AC6F-59CDE6284314}" srcOrd="1" destOrd="0" presId="urn:microsoft.com/office/officeart/2005/8/layout/radial4"/>
    <dgm:cxn modelId="{65CAE6DA-CADD-4531-8D7F-3DE162400A80}" type="presParOf" srcId="{36639543-29EA-432B-BD85-141C68FA4E21}" destId="{FF93C77A-6A90-4798-9935-D6FAA93800A8}" srcOrd="2" destOrd="0" presId="urn:microsoft.com/office/officeart/2005/8/layout/radial4"/>
    <dgm:cxn modelId="{4F05F0EF-3717-442D-BE95-72F2A5219D15}" type="presParOf" srcId="{36639543-29EA-432B-BD85-141C68FA4E21}" destId="{AC98DBC3-C6D1-4F70-8BEB-0B8750C1B6A4}" srcOrd="3" destOrd="0" presId="urn:microsoft.com/office/officeart/2005/8/layout/radial4"/>
    <dgm:cxn modelId="{E521E7CE-5A89-4E3C-9EB8-E11892109A36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091574E8-9A03-4869-8DA6-33339BD509BB}" type="presOf" srcId="{F8699FD6-AEEE-4CEB-99A1-2C01AB54E3DC}" destId="{D60596B7-4C0E-4B3D-B587-DC03424CB598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C77690CE-6E6B-4CAD-ADF5-2F71A4FD5067}" type="presOf" srcId="{1E411223-D81E-4881-8294-375BD429BEDF}" destId="{0C1C87C2-F69E-4272-881B-B3AC750BAD52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F800D2BB-5C5E-46C9-939D-0E1521714409}" type="presOf" srcId="{CA516E23-4BDF-4661-BA24-05AD2E73A9C4}" destId="{296DDEBC-905D-4FE7-AC6F-59CDE6284314}" srcOrd="0" destOrd="0" presId="urn:microsoft.com/office/officeart/2005/8/layout/radial4"/>
    <dgm:cxn modelId="{907BD87C-92B6-4D59-888C-7687132AC683}" type="presOf" srcId="{AFE29088-89F8-4B34-AA07-8E9E15F77299}" destId="{36639543-29EA-432B-BD85-141C68FA4E21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58B4C5C2-29F5-4EEF-988F-65A1C09D1D4F}" type="presOf" srcId="{14003E32-D01C-404F-8D2E-418FD6EB1C6A}" destId="{AC98DBC3-C6D1-4F70-8BEB-0B8750C1B6A4}" srcOrd="0" destOrd="0" presId="urn:microsoft.com/office/officeart/2005/8/layout/radial4"/>
    <dgm:cxn modelId="{D898262D-56BC-45AE-80BF-DFD78CD08750}" type="presOf" srcId="{FA9D58DB-90CB-47F8-8E1F-E257BC4AD0C3}" destId="{FF93C77A-6A90-4798-9935-D6FAA93800A8}" srcOrd="0" destOrd="0" presId="urn:microsoft.com/office/officeart/2005/8/layout/radial4"/>
    <dgm:cxn modelId="{67FC1734-A9ED-4747-B191-5D946B58C3A0}" type="presParOf" srcId="{36639543-29EA-432B-BD85-141C68FA4E21}" destId="{D60596B7-4C0E-4B3D-B587-DC03424CB598}" srcOrd="0" destOrd="0" presId="urn:microsoft.com/office/officeart/2005/8/layout/radial4"/>
    <dgm:cxn modelId="{D3E04844-C95D-42A8-89A8-4C8E2FF703E4}" type="presParOf" srcId="{36639543-29EA-432B-BD85-141C68FA4E21}" destId="{296DDEBC-905D-4FE7-AC6F-59CDE6284314}" srcOrd="1" destOrd="0" presId="urn:microsoft.com/office/officeart/2005/8/layout/radial4"/>
    <dgm:cxn modelId="{4E004AD6-E4AC-470D-A92B-36D0BB08B293}" type="presParOf" srcId="{36639543-29EA-432B-BD85-141C68FA4E21}" destId="{FF93C77A-6A90-4798-9935-D6FAA93800A8}" srcOrd="2" destOrd="0" presId="urn:microsoft.com/office/officeart/2005/8/layout/radial4"/>
    <dgm:cxn modelId="{9A7A677F-884F-4A40-8836-2BFC105DE8A0}" type="presParOf" srcId="{36639543-29EA-432B-BD85-141C68FA4E21}" destId="{AC98DBC3-C6D1-4F70-8BEB-0B8750C1B6A4}" srcOrd="3" destOrd="0" presId="urn:microsoft.com/office/officeart/2005/8/layout/radial4"/>
    <dgm:cxn modelId="{9CA9A929-C579-4E82-9C2A-5552767EA885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63DBF6D0-B9D1-4EFD-9DDA-B0DD040C0174}" type="presOf" srcId="{F8699FD6-AEEE-4CEB-99A1-2C01AB54E3DC}" destId="{D60596B7-4C0E-4B3D-B587-DC03424CB598}" srcOrd="0" destOrd="0" presId="urn:microsoft.com/office/officeart/2005/8/layout/radial4"/>
    <dgm:cxn modelId="{6CC928AA-F1C5-4F28-89D1-07D98E75715F}" type="presOf" srcId="{14003E32-D01C-404F-8D2E-418FD6EB1C6A}" destId="{AC98DBC3-C6D1-4F70-8BEB-0B8750C1B6A4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5E23C103-9613-48DD-AA44-F329CCD109F4}" type="presOf" srcId="{1E411223-D81E-4881-8294-375BD429BEDF}" destId="{0C1C87C2-F69E-4272-881B-B3AC750BAD52}" srcOrd="0" destOrd="0" presId="urn:microsoft.com/office/officeart/2005/8/layout/radial4"/>
    <dgm:cxn modelId="{1EDBC0F0-09F4-4DD2-94F9-66E4E2A265D8}" type="presOf" srcId="{CA516E23-4BDF-4661-BA24-05AD2E73A9C4}" destId="{296DDEBC-905D-4FE7-AC6F-59CDE6284314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2538C5F8-D21C-4335-8038-0E59A562225C}" type="presOf" srcId="{AFE29088-89F8-4B34-AA07-8E9E15F77299}" destId="{36639543-29EA-432B-BD85-141C68FA4E21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58ED41F0-C7A0-4007-9F04-52CE146D43D4}" type="presOf" srcId="{FA9D58DB-90CB-47F8-8E1F-E257BC4AD0C3}" destId="{FF93C77A-6A90-4798-9935-D6FAA93800A8}" srcOrd="0" destOrd="0" presId="urn:microsoft.com/office/officeart/2005/8/layout/radial4"/>
    <dgm:cxn modelId="{E4A2EB11-C4AE-49AA-A3B4-CCE21984AD14}" type="presParOf" srcId="{36639543-29EA-432B-BD85-141C68FA4E21}" destId="{D60596B7-4C0E-4B3D-B587-DC03424CB598}" srcOrd="0" destOrd="0" presId="urn:microsoft.com/office/officeart/2005/8/layout/radial4"/>
    <dgm:cxn modelId="{DD726F33-A007-43FD-AB42-5AC7A01BE422}" type="presParOf" srcId="{36639543-29EA-432B-BD85-141C68FA4E21}" destId="{296DDEBC-905D-4FE7-AC6F-59CDE6284314}" srcOrd="1" destOrd="0" presId="urn:microsoft.com/office/officeart/2005/8/layout/radial4"/>
    <dgm:cxn modelId="{666A99CC-53F8-4C1C-9828-F0F5070CBC95}" type="presParOf" srcId="{36639543-29EA-432B-BD85-141C68FA4E21}" destId="{FF93C77A-6A90-4798-9935-D6FAA93800A8}" srcOrd="2" destOrd="0" presId="urn:microsoft.com/office/officeart/2005/8/layout/radial4"/>
    <dgm:cxn modelId="{20A25D01-8B2A-47F9-88F7-2932441475CB}" type="presParOf" srcId="{36639543-29EA-432B-BD85-141C68FA4E21}" destId="{AC98DBC3-C6D1-4F70-8BEB-0B8750C1B6A4}" srcOrd="3" destOrd="0" presId="urn:microsoft.com/office/officeart/2005/8/layout/radial4"/>
    <dgm:cxn modelId="{CE1260E4-43BD-4DEB-8A05-1B5B91F6727D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1C7D229C-6D79-4722-8EC8-3FB845586B9B}" type="presOf" srcId="{1E411223-D81E-4881-8294-375BD429BEDF}" destId="{0C1C87C2-F69E-4272-881B-B3AC750BAD52}" srcOrd="0" destOrd="0" presId="urn:microsoft.com/office/officeart/2005/8/layout/radial4"/>
    <dgm:cxn modelId="{7D92DB27-042E-4F94-A251-02ABF6CBFA0D}" type="presOf" srcId="{14003E32-D01C-404F-8D2E-418FD6EB1C6A}" destId="{AC98DBC3-C6D1-4F70-8BEB-0B8750C1B6A4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81E27604-232B-4D0C-8D68-826CF66919EA}" type="presOf" srcId="{AFE29088-89F8-4B34-AA07-8E9E15F77299}" destId="{36639543-29EA-432B-BD85-141C68FA4E21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F76FF439-CA55-4C00-9880-8548BB6B5CF5}" type="presOf" srcId="{F8699FD6-AEEE-4CEB-99A1-2C01AB54E3DC}" destId="{D60596B7-4C0E-4B3D-B587-DC03424CB598}" srcOrd="0" destOrd="0" presId="urn:microsoft.com/office/officeart/2005/8/layout/radial4"/>
    <dgm:cxn modelId="{DA97016B-EB9D-45B2-93BE-5C8145F108A2}" type="presOf" srcId="{FA9D58DB-90CB-47F8-8E1F-E257BC4AD0C3}" destId="{FF93C77A-6A90-4798-9935-D6FAA93800A8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E90C294D-2B03-4554-A008-1A2061E71733}" type="presOf" srcId="{CA516E23-4BDF-4661-BA24-05AD2E73A9C4}" destId="{296DDEBC-905D-4FE7-AC6F-59CDE6284314}" srcOrd="0" destOrd="0" presId="urn:microsoft.com/office/officeart/2005/8/layout/radial4"/>
    <dgm:cxn modelId="{98671B15-2C1E-486F-BCA8-B0C7610BBBB1}" type="presParOf" srcId="{36639543-29EA-432B-BD85-141C68FA4E21}" destId="{D60596B7-4C0E-4B3D-B587-DC03424CB598}" srcOrd="0" destOrd="0" presId="urn:microsoft.com/office/officeart/2005/8/layout/radial4"/>
    <dgm:cxn modelId="{6FAFE53F-954D-4CF3-9880-B4DFB227C8EE}" type="presParOf" srcId="{36639543-29EA-432B-BD85-141C68FA4E21}" destId="{296DDEBC-905D-4FE7-AC6F-59CDE6284314}" srcOrd="1" destOrd="0" presId="urn:microsoft.com/office/officeart/2005/8/layout/radial4"/>
    <dgm:cxn modelId="{BE64CEED-91B2-4B9A-B766-EFEC7D5B3D8E}" type="presParOf" srcId="{36639543-29EA-432B-BD85-141C68FA4E21}" destId="{FF93C77A-6A90-4798-9935-D6FAA93800A8}" srcOrd="2" destOrd="0" presId="urn:microsoft.com/office/officeart/2005/8/layout/radial4"/>
    <dgm:cxn modelId="{B6CFBE52-6C4B-4E9E-B605-55D888CE3D00}" type="presParOf" srcId="{36639543-29EA-432B-BD85-141C68FA4E21}" destId="{AC98DBC3-C6D1-4F70-8BEB-0B8750C1B6A4}" srcOrd="3" destOrd="0" presId="urn:microsoft.com/office/officeart/2005/8/layout/radial4"/>
    <dgm:cxn modelId="{EC580413-8D86-4F1A-B980-6E06DA309942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42C04C6C-6D4C-4313-9114-7691D7903847}" type="presOf" srcId="{14003E32-D01C-404F-8D2E-418FD6EB1C6A}" destId="{AC98DBC3-C6D1-4F70-8BEB-0B8750C1B6A4}" srcOrd="0" destOrd="0" presId="urn:microsoft.com/office/officeart/2005/8/layout/radial4"/>
    <dgm:cxn modelId="{BFB16FBE-5558-467E-AB9A-29822A9ABE5F}" type="presOf" srcId="{1E411223-D81E-4881-8294-375BD429BEDF}" destId="{0C1C87C2-F69E-4272-881B-B3AC750BAD52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D1C44844-29F0-49F5-8CC2-C6972510C7A1}" type="presOf" srcId="{CA516E23-4BDF-4661-BA24-05AD2E73A9C4}" destId="{296DDEBC-905D-4FE7-AC6F-59CDE6284314}" srcOrd="0" destOrd="0" presId="urn:microsoft.com/office/officeart/2005/8/layout/radial4"/>
    <dgm:cxn modelId="{55A73354-C51E-4964-8F3A-9B0241F048C2}" type="presOf" srcId="{FA9D58DB-90CB-47F8-8E1F-E257BC4AD0C3}" destId="{FF93C77A-6A90-4798-9935-D6FAA93800A8}" srcOrd="0" destOrd="0" presId="urn:microsoft.com/office/officeart/2005/8/layout/radial4"/>
    <dgm:cxn modelId="{1259D6C5-B305-4E3A-9BC6-7D66C14E8501}" type="presOf" srcId="{AFE29088-89F8-4B34-AA07-8E9E15F77299}" destId="{36639543-29EA-432B-BD85-141C68FA4E21}" srcOrd="0" destOrd="0" presId="urn:microsoft.com/office/officeart/2005/8/layout/radial4"/>
    <dgm:cxn modelId="{2BD712F2-EF1C-475E-8B12-1D02F306B027}" type="presOf" srcId="{F8699FD6-AEEE-4CEB-99A1-2C01AB54E3DC}" destId="{D60596B7-4C0E-4B3D-B587-DC03424CB598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F3B81402-2200-46B9-AA16-D44AE7BEE2CF}" type="presParOf" srcId="{36639543-29EA-432B-BD85-141C68FA4E21}" destId="{D60596B7-4C0E-4B3D-B587-DC03424CB598}" srcOrd="0" destOrd="0" presId="urn:microsoft.com/office/officeart/2005/8/layout/radial4"/>
    <dgm:cxn modelId="{35FE5C51-86C9-45A0-87D4-A2FC2E74BF8A}" type="presParOf" srcId="{36639543-29EA-432B-BD85-141C68FA4E21}" destId="{296DDEBC-905D-4FE7-AC6F-59CDE6284314}" srcOrd="1" destOrd="0" presId="urn:microsoft.com/office/officeart/2005/8/layout/radial4"/>
    <dgm:cxn modelId="{8D2DE0B4-26CD-4A96-81A9-9C8F691F87CE}" type="presParOf" srcId="{36639543-29EA-432B-BD85-141C68FA4E21}" destId="{FF93C77A-6A90-4798-9935-D6FAA93800A8}" srcOrd="2" destOrd="0" presId="urn:microsoft.com/office/officeart/2005/8/layout/radial4"/>
    <dgm:cxn modelId="{50BAAA63-C3BB-4A32-8B3E-122D77803251}" type="presParOf" srcId="{36639543-29EA-432B-BD85-141C68FA4E21}" destId="{AC98DBC3-C6D1-4F70-8BEB-0B8750C1B6A4}" srcOrd="3" destOrd="0" presId="urn:microsoft.com/office/officeart/2005/8/layout/radial4"/>
    <dgm:cxn modelId="{450B644C-7FB6-42CE-9A30-1B17FF6C052B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8AC5EB22-2EF4-4521-AA35-B4AAA7484193}" type="presOf" srcId="{1E411223-D81E-4881-8294-375BD429BEDF}" destId="{0C1C87C2-F69E-4272-881B-B3AC750BAD52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33BD9283-0D57-4996-8CE0-4F0006D944F0}" type="presOf" srcId="{FA9D58DB-90CB-47F8-8E1F-E257BC4AD0C3}" destId="{FF93C77A-6A90-4798-9935-D6FAA93800A8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AB24BD4B-54EB-45AC-8A0D-656737BAE511}" type="presOf" srcId="{AFE29088-89F8-4B34-AA07-8E9E15F77299}" destId="{36639543-29EA-432B-BD85-141C68FA4E21}" srcOrd="0" destOrd="0" presId="urn:microsoft.com/office/officeart/2005/8/layout/radial4"/>
    <dgm:cxn modelId="{194D6759-5AAE-41B3-8AE6-32B57EAAEEC5}" type="presOf" srcId="{CA516E23-4BDF-4661-BA24-05AD2E73A9C4}" destId="{296DDEBC-905D-4FE7-AC6F-59CDE6284314}" srcOrd="0" destOrd="0" presId="urn:microsoft.com/office/officeart/2005/8/layout/radial4"/>
    <dgm:cxn modelId="{9CFD8C38-CAF3-4D22-98EC-BEDBFD195DA2}" type="presOf" srcId="{14003E32-D01C-404F-8D2E-418FD6EB1C6A}" destId="{AC98DBC3-C6D1-4F70-8BEB-0B8750C1B6A4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9AB606A3-6A24-448D-9722-C34CD9E7B689}" type="presOf" srcId="{F8699FD6-AEEE-4CEB-99A1-2C01AB54E3DC}" destId="{D60596B7-4C0E-4B3D-B587-DC03424CB598}" srcOrd="0" destOrd="0" presId="urn:microsoft.com/office/officeart/2005/8/layout/radial4"/>
    <dgm:cxn modelId="{B2963B78-00FF-4737-81C6-2FBD08E0643E}" type="presParOf" srcId="{36639543-29EA-432B-BD85-141C68FA4E21}" destId="{D60596B7-4C0E-4B3D-B587-DC03424CB598}" srcOrd="0" destOrd="0" presId="urn:microsoft.com/office/officeart/2005/8/layout/radial4"/>
    <dgm:cxn modelId="{6AD790DF-2E65-419A-92C4-F9B57E6E8A95}" type="presParOf" srcId="{36639543-29EA-432B-BD85-141C68FA4E21}" destId="{296DDEBC-905D-4FE7-AC6F-59CDE6284314}" srcOrd="1" destOrd="0" presId="urn:microsoft.com/office/officeart/2005/8/layout/radial4"/>
    <dgm:cxn modelId="{1F55875C-BD15-4161-9F9B-F5DB2A5E86A6}" type="presParOf" srcId="{36639543-29EA-432B-BD85-141C68FA4E21}" destId="{FF93C77A-6A90-4798-9935-D6FAA93800A8}" srcOrd="2" destOrd="0" presId="urn:microsoft.com/office/officeart/2005/8/layout/radial4"/>
    <dgm:cxn modelId="{C9335ED2-7D6D-4191-B070-F03B53E91687}" type="presParOf" srcId="{36639543-29EA-432B-BD85-141C68FA4E21}" destId="{AC98DBC3-C6D1-4F70-8BEB-0B8750C1B6A4}" srcOrd="3" destOrd="0" presId="urn:microsoft.com/office/officeart/2005/8/layout/radial4"/>
    <dgm:cxn modelId="{D21D1AF0-C302-491A-8157-3675A6BDA2D0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9DC3F6ED-C65C-4F4E-A4F2-1E177F77030C}" type="presOf" srcId="{14003E32-D01C-404F-8D2E-418FD6EB1C6A}" destId="{AC98DBC3-C6D1-4F70-8BEB-0B8750C1B6A4}" srcOrd="0" destOrd="0" presId="urn:microsoft.com/office/officeart/2005/8/layout/radial4"/>
    <dgm:cxn modelId="{BEC2DE8F-E757-4636-9B07-CB8CE32142E4}" type="presOf" srcId="{FA9D58DB-90CB-47F8-8E1F-E257BC4AD0C3}" destId="{FF93C77A-6A90-4798-9935-D6FAA93800A8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FF260F3A-CEAB-48B2-B865-834EE07B8694}" type="presOf" srcId="{CA516E23-4BDF-4661-BA24-05AD2E73A9C4}" destId="{296DDEBC-905D-4FE7-AC6F-59CDE6284314}" srcOrd="0" destOrd="0" presId="urn:microsoft.com/office/officeart/2005/8/layout/radial4"/>
    <dgm:cxn modelId="{3BB2C4A9-E9B4-41E6-AA9D-2D791DF51ECB}" type="presOf" srcId="{F8699FD6-AEEE-4CEB-99A1-2C01AB54E3DC}" destId="{D60596B7-4C0E-4B3D-B587-DC03424CB598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37676FAE-12D8-4049-9EA7-0AB1B6B0CF29}" type="presOf" srcId="{1E411223-D81E-4881-8294-375BD429BEDF}" destId="{0C1C87C2-F69E-4272-881B-B3AC750BAD52}" srcOrd="0" destOrd="0" presId="urn:microsoft.com/office/officeart/2005/8/layout/radial4"/>
    <dgm:cxn modelId="{516C2699-A707-46FF-BE1B-ADBA524311AE}" type="presOf" srcId="{AFE29088-89F8-4B34-AA07-8E9E15F77299}" destId="{36639543-29EA-432B-BD85-141C68FA4E21}" srcOrd="0" destOrd="0" presId="urn:microsoft.com/office/officeart/2005/8/layout/radial4"/>
    <dgm:cxn modelId="{7A891EFD-4089-4C56-9FEC-9C236676F0B2}" type="presParOf" srcId="{36639543-29EA-432B-BD85-141C68FA4E21}" destId="{D60596B7-4C0E-4B3D-B587-DC03424CB598}" srcOrd="0" destOrd="0" presId="urn:microsoft.com/office/officeart/2005/8/layout/radial4"/>
    <dgm:cxn modelId="{0B5B5103-86C5-415D-AE1B-B364DFB4BBAB}" type="presParOf" srcId="{36639543-29EA-432B-BD85-141C68FA4E21}" destId="{296DDEBC-905D-4FE7-AC6F-59CDE6284314}" srcOrd="1" destOrd="0" presId="urn:microsoft.com/office/officeart/2005/8/layout/radial4"/>
    <dgm:cxn modelId="{4B3BE335-5CE2-4D63-98CF-28D5574FC756}" type="presParOf" srcId="{36639543-29EA-432B-BD85-141C68FA4E21}" destId="{FF93C77A-6A90-4798-9935-D6FAA93800A8}" srcOrd="2" destOrd="0" presId="urn:microsoft.com/office/officeart/2005/8/layout/radial4"/>
    <dgm:cxn modelId="{F0A8BF49-511C-4FF9-8F54-15554EE83990}" type="presParOf" srcId="{36639543-29EA-432B-BD85-141C68FA4E21}" destId="{AC98DBC3-C6D1-4F70-8BEB-0B8750C1B6A4}" srcOrd="3" destOrd="0" presId="urn:microsoft.com/office/officeart/2005/8/layout/radial4"/>
    <dgm:cxn modelId="{11EC1923-C420-4010-B14B-63D3A2DA87D6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E8870C1D-29B7-4568-B0ED-9254381C9205}" type="presOf" srcId="{FA9D58DB-90CB-47F8-8E1F-E257BC4AD0C3}" destId="{FF93C77A-6A90-4798-9935-D6FAA93800A8}" srcOrd="0" destOrd="0" presId="urn:microsoft.com/office/officeart/2005/8/layout/radial4"/>
    <dgm:cxn modelId="{CC990F56-774D-42D4-83D6-423DE18FB25C}" type="presOf" srcId="{CA516E23-4BDF-4661-BA24-05AD2E73A9C4}" destId="{296DDEBC-905D-4FE7-AC6F-59CDE6284314}" srcOrd="0" destOrd="0" presId="urn:microsoft.com/office/officeart/2005/8/layout/radial4"/>
    <dgm:cxn modelId="{3405E1FA-739A-4603-B553-A647B1673DBB}" type="presOf" srcId="{1E411223-D81E-4881-8294-375BD429BEDF}" destId="{0C1C87C2-F69E-4272-881B-B3AC750BAD52}" srcOrd="0" destOrd="0" presId="urn:microsoft.com/office/officeart/2005/8/layout/radial4"/>
    <dgm:cxn modelId="{09F180F5-EFBC-4E20-A182-5C2EC9BB695A}" type="presOf" srcId="{14003E32-D01C-404F-8D2E-418FD6EB1C6A}" destId="{AC98DBC3-C6D1-4F70-8BEB-0B8750C1B6A4}" srcOrd="0" destOrd="0" presId="urn:microsoft.com/office/officeart/2005/8/layout/radial4"/>
    <dgm:cxn modelId="{696D4F8C-3CB8-452D-8675-5726F0DF51F7}" type="presOf" srcId="{AFE29088-89F8-4B34-AA07-8E9E15F77299}" destId="{36639543-29EA-432B-BD85-141C68FA4E21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D4911E17-7832-45F2-8DDF-730255ED4F18}" type="presOf" srcId="{F8699FD6-AEEE-4CEB-99A1-2C01AB54E3DC}" destId="{D60596B7-4C0E-4B3D-B587-DC03424CB598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D3925D02-35C7-4819-8D69-5A198DF69A3C}" type="presParOf" srcId="{36639543-29EA-432B-BD85-141C68FA4E21}" destId="{D60596B7-4C0E-4B3D-B587-DC03424CB598}" srcOrd="0" destOrd="0" presId="urn:microsoft.com/office/officeart/2005/8/layout/radial4"/>
    <dgm:cxn modelId="{6C0B3CEF-EA5A-4F8F-A5DB-8A60526621E4}" type="presParOf" srcId="{36639543-29EA-432B-BD85-141C68FA4E21}" destId="{296DDEBC-905D-4FE7-AC6F-59CDE6284314}" srcOrd="1" destOrd="0" presId="urn:microsoft.com/office/officeart/2005/8/layout/radial4"/>
    <dgm:cxn modelId="{D85DD12D-8573-452F-AD9F-920AAE7DA787}" type="presParOf" srcId="{36639543-29EA-432B-BD85-141C68FA4E21}" destId="{FF93C77A-6A90-4798-9935-D6FAA93800A8}" srcOrd="2" destOrd="0" presId="urn:microsoft.com/office/officeart/2005/8/layout/radial4"/>
    <dgm:cxn modelId="{26B52C73-0079-4383-87FD-A087D42CEAB0}" type="presParOf" srcId="{36639543-29EA-432B-BD85-141C68FA4E21}" destId="{AC98DBC3-C6D1-4F70-8BEB-0B8750C1B6A4}" srcOrd="3" destOrd="0" presId="urn:microsoft.com/office/officeart/2005/8/layout/radial4"/>
    <dgm:cxn modelId="{D7ED1EE1-6F5B-4506-BFC0-EC0B18DE3E20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A467AF08-C401-4338-973B-B34D96091689}" type="presOf" srcId="{14003E32-D01C-404F-8D2E-418FD6EB1C6A}" destId="{AC98DBC3-C6D1-4F70-8BEB-0B8750C1B6A4}" srcOrd="0" destOrd="0" presId="urn:microsoft.com/office/officeart/2005/8/layout/radial4"/>
    <dgm:cxn modelId="{E39E521A-8554-4708-8143-4EFCDA4BBD98}" type="presOf" srcId="{AFE29088-89F8-4B34-AA07-8E9E15F77299}" destId="{36639543-29EA-432B-BD85-141C68FA4E21}" srcOrd="0" destOrd="0" presId="urn:microsoft.com/office/officeart/2005/8/layout/radial4"/>
    <dgm:cxn modelId="{FB3B89F3-A2B3-4C2D-9678-45449EF2A963}" type="presOf" srcId="{CA516E23-4BDF-4661-BA24-05AD2E73A9C4}" destId="{296DDEBC-905D-4FE7-AC6F-59CDE6284314}" srcOrd="0" destOrd="0" presId="urn:microsoft.com/office/officeart/2005/8/layout/radial4"/>
    <dgm:cxn modelId="{E06917A5-DA75-4695-A4CE-28446587EA48}" type="presOf" srcId="{1E411223-D81E-4881-8294-375BD429BEDF}" destId="{0C1C87C2-F69E-4272-881B-B3AC750BAD52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C20C19D3-5FE0-4C48-AA99-E0DC0F67B643}" type="presOf" srcId="{F8699FD6-AEEE-4CEB-99A1-2C01AB54E3DC}" destId="{D60596B7-4C0E-4B3D-B587-DC03424CB598}" srcOrd="0" destOrd="0" presId="urn:microsoft.com/office/officeart/2005/8/layout/radial4"/>
    <dgm:cxn modelId="{B83605A4-1BA0-477A-BC50-D45A6CFCD38A}" type="presOf" srcId="{FA9D58DB-90CB-47F8-8E1F-E257BC4AD0C3}" destId="{FF93C77A-6A90-4798-9935-D6FAA93800A8}" srcOrd="0" destOrd="0" presId="urn:microsoft.com/office/officeart/2005/8/layout/radial4"/>
    <dgm:cxn modelId="{CD66E3DA-2900-4718-B9DE-E553DE8647C2}" type="presParOf" srcId="{36639543-29EA-432B-BD85-141C68FA4E21}" destId="{D60596B7-4C0E-4B3D-B587-DC03424CB598}" srcOrd="0" destOrd="0" presId="urn:microsoft.com/office/officeart/2005/8/layout/radial4"/>
    <dgm:cxn modelId="{CA61553A-24E9-4E0B-A55C-3E74A3B9C20A}" type="presParOf" srcId="{36639543-29EA-432B-BD85-141C68FA4E21}" destId="{296DDEBC-905D-4FE7-AC6F-59CDE6284314}" srcOrd="1" destOrd="0" presId="urn:microsoft.com/office/officeart/2005/8/layout/radial4"/>
    <dgm:cxn modelId="{D80CDED0-9704-4BA1-847D-5F7B1736BD7A}" type="presParOf" srcId="{36639543-29EA-432B-BD85-141C68FA4E21}" destId="{FF93C77A-6A90-4798-9935-D6FAA93800A8}" srcOrd="2" destOrd="0" presId="urn:microsoft.com/office/officeart/2005/8/layout/radial4"/>
    <dgm:cxn modelId="{BCD24FF4-9616-4332-A6CA-EBD7DF0FB64D}" type="presParOf" srcId="{36639543-29EA-432B-BD85-141C68FA4E21}" destId="{AC98DBC3-C6D1-4F70-8BEB-0B8750C1B6A4}" srcOrd="3" destOrd="0" presId="urn:microsoft.com/office/officeart/2005/8/layout/radial4"/>
    <dgm:cxn modelId="{52E3052B-FE13-472C-9D35-F06CCFD7EE89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fenomene ale naturii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ființe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lucruri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E1377FFC-454E-4534-96AF-4DC3E0E8AC8A}" type="presOf" srcId="{F8699FD6-AEEE-4CEB-99A1-2C01AB54E3DC}" destId="{D60596B7-4C0E-4B3D-B587-DC03424CB598}" srcOrd="0" destOrd="0" presId="urn:microsoft.com/office/officeart/2005/8/layout/radial4"/>
    <dgm:cxn modelId="{B9FB1E42-9EC1-4F1F-9BB5-2050EF565B26}" type="presOf" srcId="{76C5AF34-ECA5-4AA0-920B-278A6926B84B}" destId="{640F1E5B-136C-4BB5-8B1A-914F775F72BB}" srcOrd="0" destOrd="0" presId="urn:microsoft.com/office/officeart/2005/8/layout/radial4"/>
    <dgm:cxn modelId="{D707E089-0C18-4F8F-8F41-FED0CD25A96D}" type="presOf" srcId="{1E411223-D81E-4881-8294-375BD429BEDF}" destId="{0C1C87C2-F69E-4272-881B-B3AC750BAD52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2F35647C-4003-4AEB-8337-9C17CD7BA462}" type="presOf" srcId="{CA516E23-4BDF-4661-BA24-05AD2E73A9C4}" destId="{296DDEBC-905D-4FE7-AC6F-59CDE6284314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FAE0ABBB-2F87-492D-A897-9549099A512B}" type="presOf" srcId="{FA9D58DB-90CB-47F8-8E1F-E257BC4AD0C3}" destId="{FF93C77A-6A90-4798-9935-D6FAA93800A8}" srcOrd="0" destOrd="0" presId="urn:microsoft.com/office/officeart/2005/8/layout/radial4"/>
    <dgm:cxn modelId="{47B2BAEF-5460-4C92-AD02-B37774C8E4D2}" type="presOf" srcId="{AFE29088-89F8-4B34-AA07-8E9E15F77299}" destId="{36639543-29EA-432B-BD85-141C68FA4E21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F7F68B4E-3E70-45FB-8319-E1A715958AE4}" type="presOf" srcId="{FCD4A0FC-3BE6-43EA-B178-0F1F831F85C1}" destId="{12F0C55D-B3D2-4C0C-8D47-FE2C3EBEC5FD}" srcOrd="0" destOrd="0" presId="urn:microsoft.com/office/officeart/2005/8/layout/radial4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E1A27154-8B67-4023-8661-AC40B61CCE90}" type="presOf" srcId="{14003E32-D01C-404F-8D2E-418FD6EB1C6A}" destId="{AC98DBC3-C6D1-4F70-8BEB-0B8750C1B6A4}" srcOrd="0" destOrd="0" presId="urn:microsoft.com/office/officeart/2005/8/layout/radial4"/>
    <dgm:cxn modelId="{C4076EF0-79B2-4D9D-87B4-12728E8B244E}" type="presParOf" srcId="{36639543-29EA-432B-BD85-141C68FA4E21}" destId="{D60596B7-4C0E-4B3D-B587-DC03424CB598}" srcOrd="0" destOrd="0" presId="urn:microsoft.com/office/officeart/2005/8/layout/radial4"/>
    <dgm:cxn modelId="{BD06A774-DAC0-4DC1-A257-3181D67130BE}" type="presParOf" srcId="{36639543-29EA-432B-BD85-141C68FA4E21}" destId="{296DDEBC-905D-4FE7-AC6F-59CDE6284314}" srcOrd="1" destOrd="0" presId="urn:microsoft.com/office/officeart/2005/8/layout/radial4"/>
    <dgm:cxn modelId="{C83CE3A2-AE5E-4DF0-AA6D-F3D8D03EEC1B}" type="presParOf" srcId="{36639543-29EA-432B-BD85-141C68FA4E21}" destId="{FF93C77A-6A90-4798-9935-D6FAA93800A8}" srcOrd="2" destOrd="0" presId="urn:microsoft.com/office/officeart/2005/8/layout/radial4"/>
    <dgm:cxn modelId="{03677B9F-DF9E-424E-AFF0-D098B0DDCA39}" type="presParOf" srcId="{36639543-29EA-432B-BD85-141C68FA4E21}" destId="{640F1E5B-136C-4BB5-8B1A-914F775F72BB}" srcOrd="3" destOrd="0" presId="urn:microsoft.com/office/officeart/2005/8/layout/radial4"/>
    <dgm:cxn modelId="{116F1A70-9180-41F2-A740-030D7E553659}" type="presParOf" srcId="{36639543-29EA-432B-BD85-141C68FA4E21}" destId="{12F0C55D-B3D2-4C0C-8D47-FE2C3EBEC5FD}" srcOrd="4" destOrd="0" presId="urn:microsoft.com/office/officeart/2005/8/layout/radial4"/>
    <dgm:cxn modelId="{D1F5AACC-D771-41E8-9B75-6EA4BE983CB0}" type="presParOf" srcId="{36639543-29EA-432B-BD85-141C68FA4E21}" destId="{AC98DBC3-C6D1-4F70-8BEB-0B8750C1B6A4}" srcOrd="5" destOrd="0" presId="urn:microsoft.com/office/officeart/2005/8/layout/radial4"/>
    <dgm:cxn modelId="{3AA35467-74FC-4642-B77E-9C02B1A1506D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384A4875-BCFD-4896-9625-C3FF5DC7BEE1}" type="presOf" srcId="{14003E32-D01C-404F-8D2E-418FD6EB1C6A}" destId="{AC98DBC3-C6D1-4F70-8BEB-0B8750C1B6A4}" srcOrd="0" destOrd="0" presId="urn:microsoft.com/office/officeart/2005/8/layout/radial4"/>
    <dgm:cxn modelId="{47D6589A-FC80-4309-BD07-F4058A743677}" type="presOf" srcId="{FA9D58DB-90CB-47F8-8E1F-E257BC4AD0C3}" destId="{FF93C77A-6A90-4798-9935-D6FAA93800A8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023F7BDB-33EE-4629-9D09-5B07287A6FBC}" type="presOf" srcId="{CA516E23-4BDF-4661-BA24-05AD2E73A9C4}" destId="{296DDEBC-905D-4FE7-AC6F-59CDE6284314}" srcOrd="0" destOrd="0" presId="urn:microsoft.com/office/officeart/2005/8/layout/radial4"/>
    <dgm:cxn modelId="{4E978651-E33D-4A0C-8B08-AD511BB69921}" type="presOf" srcId="{F8699FD6-AEEE-4CEB-99A1-2C01AB54E3DC}" destId="{D60596B7-4C0E-4B3D-B587-DC03424CB598}" srcOrd="0" destOrd="0" presId="urn:microsoft.com/office/officeart/2005/8/layout/radial4"/>
    <dgm:cxn modelId="{0D807ECC-0F5F-46BE-B8D0-C5E65C62D267}" type="presOf" srcId="{AFE29088-89F8-4B34-AA07-8E9E15F77299}" destId="{36639543-29EA-432B-BD85-141C68FA4E21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76911C00-AB26-475C-8EB4-543A9D03429C}" type="presOf" srcId="{1E411223-D81E-4881-8294-375BD429BEDF}" destId="{0C1C87C2-F69E-4272-881B-B3AC750BAD52}" srcOrd="0" destOrd="0" presId="urn:microsoft.com/office/officeart/2005/8/layout/radial4"/>
    <dgm:cxn modelId="{55B555FE-05AE-45A8-A111-A9A34763B9FA}" type="presParOf" srcId="{36639543-29EA-432B-BD85-141C68FA4E21}" destId="{D60596B7-4C0E-4B3D-B587-DC03424CB598}" srcOrd="0" destOrd="0" presId="urn:microsoft.com/office/officeart/2005/8/layout/radial4"/>
    <dgm:cxn modelId="{52DAA4DE-C60C-40AE-92AA-5F6CC10286D5}" type="presParOf" srcId="{36639543-29EA-432B-BD85-141C68FA4E21}" destId="{296DDEBC-905D-4FE7-AC6F-59CDE6284314}" srcOrd="1" destOrd="0" presId="urn:microsoft.com/office/officeart/2005/8/layout/radial4"/>
    <dgm:cxn modelId="{AB384B30-7581-408E-AE06-FFA48BDF6584}" type="presParOf" srcId="{36639543-29EA-432B-BD85-141C68FA4E21}" destId="{FF93C77A-6A90-4798-9935-D6FAA93800A8}" srcOrd="2" destOrd="0" presId="urn:microsoft.com/office/officeart/2005/8/layout/radial4"/>
    <dgm:cxn modelId="{B7405394-18E3-483C-984F-F4DB9D9E6ECE}" type="presParOf" srcId="{36639543-29EA-432B-BD85-141C68FA4E21}" destId="{AC98DBC3-C6D1-4F70-8BEB-0B8750C1B6A4}" srcOrd="3" destOrd="0" presId="urn:microsoft.com/office/officeart/2005/8/layout/radial4"/>
    <dgm:cxn modelId="{E1C0EAF7-16E4-4DB7-B664-4FC7BD7C646C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F4DA0148-2293-40A4-948A-3EE623DBCB67}" type="presOf" srcId="{CA516E23-4BDF-4661-BA24-05AD2E73A9C4}" destId="{296DDEBC-905D-4FE7-AC6F-59CDE6284314}" srcOrd="0" destOrd="0" presId="urn:microsoft.com/office/officeart/2005/8/layout/radial4"/>
    <dgm:cxn modelId="{1659CCE2-D1DE-4A67-AE1C-0BF3253675F3}" type="presOf" srcId="{1E411223-D81E-4881-8294-375BD429BEDF}" destId="{0C1C87C2-F69E-4272-881B-B3AC750BAD52}" srcOrd="0" destOrd="0" presId="urn:microsoft.com/office/officeart/2005/8/layout/radial4"/>
    <dgm:cxn modelId="{2E623303-DF49-4C97-9A68-B84603697A65}" type="presOf" srcId="{F8699FD6-AEEE-4CEB-99A1-2C01AB54E3DC}" destId="{D60596B7-4C0E-4B3D-B587-DC03424CB598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8B27DF45-B622-4F3D-AF34-956A4DD63423}" type="presOf" srcId="{FA9D58DB-90CB-47F8-8E1F-E257BC4AD0C3}" destId="{FF93C77A-6A90-4798-9935-D6FAA93800A8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0B0AB3F1-58F5-4910-AFC7-042B0A36C2EF}" type="presOf" srcId="{AFE29088-89F8-4B34-AA07-8E9E15F77299}" destId="{36639543-29EA-432B-BD85-141C68FA4E21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B2343D10-F81D-4ADD-8E3D-0636FA0841C3}" type="presOf" srcId="{14003E32-D01C-404F-8D2E-418FD6EB1C6A}" destId="{AC98DBC3-C6D1-4F70-8BEB-0B8750C1B6A4}" srcOrd="0" destOrd="0" presId="urn:microsoft.com/office/officeart/2005/8/layout/radial4"/>
    <dgm:cxn modelId="{1283CF25-8079-4F4B-B18D-8C80DCFF2878}" type="presParOf" srcId="{36639543-29EA-432B-BD85-141C68FA4E21}" destId="{D60596B7-4C0E-4B3D-B587-DC03424CB598}" srcOrd="0" destOrd="0" presId="urn:microsoft.com/office/officeart/2005/8/layout/radial4"/>
    <dgm:cxn modelId="{56077456-1FD4-49E4-90EB-AE1A5B0C7336}" type="presParOf" srcId="{36639543-29EA-432B-BD85-141C68FA4E21}" destId="{296DDEBC-905D-4FE7-AC6F-59CDE6284314}" srcOrd="1" destOrd="0" presId="urn:microsoft.com/office/officeart/2005/8/layout/radial4"/>
    <dgm:cxn modelId="{F8FC6645-5280-4B76-992C-F2E8B25D7CB7}" type="presParOf" srcId="{36639543-29EA-432B-BD85-141C68FA4E21}" destId="{FF93C77A-6A90-4798-9935-D6FAA93800A8}" srcOrd="2" destOrd="0" presId="urn:microsoft.com/office/officeart/2005/8/layout/radial4"/>
    <dgm:cxn modelId="{E9BBAB1B-3CE0-442C-8AB8-DA6B27AE180F}" type="presParOf" srcId="{36639543-29EA-432B-BD85-141C68FA4E21}" destId="{AC98DBC3-C6D1-4F70-8BEB-0B8750C1B6A4}" srcOrd="3" destOrd="0" presId="urn:microsoft.com/office/officeart/2005/8/layout/radial4"/>
    <dgm:cxn modelId="{759B45AB-B951-46E8-BAB2-B90BAC21EFE6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D396A660-62B9-483B-AD95-C25B08AB61E3}" type="presOf" srcId="{14003E32-D01C-404F-8D2E-418FD6EB1C6A}" destId="{AC98DBC3-C6D1-4F70-8BEB-0B8750C1B6A4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5DDDF893-8D41-41BA-923F-8D9ED7DF50E1}" type="presOf" srcId="{FA9D58DB-90CB-47F8-8E1F-E257BC4AD0C3}" destId="{FF93C77A-6A90-4798-9935-D6FAA93800A8}" srcOrd="0" destOrd="0" presId="urn:microsoft.com/office/officeart/2005/8/layout/radial4"/>
    <dgm:cxn modelId="{8F745F28-3F42-4CC0-A027-AAF0B8419430}" type="presOf" srcId="{1E411223-D81E-4881-8294-375BD429BEDF}" destId="{0C1C87C2-F69E-4272-881B-B3AC750BAD52}" srcOrd="0" destOrd="0" presId="urn:microsoft.com/office/officeart/2005/8/layout/radial4"/>
    <dgm:cxn modelId="{76D67880-1ED8-4673-B2B1-DA89AE81B30B}" type="presOf" srcId="{CA516E23-4BDF-4661-BA24-05AD2E73A9C4}" destId="{296DDEBC-905D-4FE7-AC6F-59CDE6284314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F538C173-23E3-4CD9-A663-D284041A3B5F}" type="presOf" srcId="{F8699FD6-AEEE-4CEB-99A1-2C01AB54E3DC}" destId="{D60596B7-4C0E-4B3D-B587-DC03424CB598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567A7265-FA04-47E5-BE6C-4A2B4C178E86}" type="presOf" srcId="{AFE29088-89F8-4B34-AA07-8E9E15F77299}" destId="{36639543-29EA-432B-BD85-141C68FA4E21}" srcOrd="0" destOrd="0" presId="urn:microsoft.com/office/officeart/2005/8/layout/radial4"/>
    <dgm:cxn modelId="{85FDE30D-6571-49A9-8F5A-A8CEC89C46DC}" type="presParOf" srcId="{36639543-29EA-432B-BD85-141C68FA4E21}" destId="{D60596B7-4C0E-4B3D-B587-DC03424CB598}" srcOrd="0" destOrd="0" presId="urn:microsoft.com/office/officeart/2005/8/layout/radial4"/>
    <dgm:cxn modelId="{E5107FD4-9AB3-403C-BBC9-832D247A3D92}" type="presParOf" srcId="{36639543-29EA-432B-BD85-141C68FA4E21}" destId="{296DDEBC-905D-4FE7-AC6F-59CDE6284314}" srcOrd="1" destOrd="0" presId="urn:microsoft.com/office/officeart/2005/8/layout/radial4"/>
    <dgm:cxn modelId="{66784FF2-8EFF-469D-BC34-987D94155355}" type="presParOf" srcId="{36639543-29EA-432B-BD85-141C68FA4E21}" destId="{FF93C77A-6A90-4798-9935-D6FAA93800A8}" srcOrd="2" destOrd="0" presId="urn:microsoft.com/office/officeart/2005/8/layout/radial4"/>
    <dgm:cxn modelId="{272179E3-4844-4EBA-B5F5-1D6E6616C3F5}" type="presParOf" srcId="{36639543-29EA-432B-BD85-141C68FA4E21}" destId="{AC98DBC3-C6D1-4F70-8BEB-0B8750C1B6A4}" srcOrd="3" destOrd="0" presId="urn:microsoft.com/office/officeart/2005/8/layout/radial4"/>
    <dgm:cxn modelId="{AA40D426-D3BA-442E-8EE0-B916E85B7A00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884BB609-F861-4493-90B0-07EAED9DDC21}" type="presOf" srcId="{CA516E23-4BDF-4661-BA24-05AD2E73A9C4}" destId="{296DDEBC-905D-4FE7-AC6F-59CDE6284314}" srcOrd="0" destOrd="0" presId="urn:microsoft.com/office/officeart/2005/8/layout/radial4"/>
    <dgm:cxn modelId="{DAB4CA67-D300-43C7-AF29-808E6FB44003}" type="presOf" srcId="{FA9D58DB-90CB-47F8-8E1F-E257BC4AD0C3}" destId="{FF93C77A-6A90-4798-9935-D6FAA93800A8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541E3FE3-2222-4368-AA86-8327F3DDC236}" type="presOf" srcId="{AFE29088-89F8-4B34-AA07-8E9E15F77299}" destId="{36639543-29EA-432B-BD85-141C68FA4E21}" srcOrd="0" destOrd="0" presId="urn:microsoft.com/office/officeart/2005/8/layout/radial4"/>
    <dgm:cxn modelId="{6BCE3CF1-4EE3-4DA1-9102-DF6CF62A28B9}" type="presOf" srcId="{14003E32-D01C-404F-8D2E-418FD6EB1C6A}" destId="{AC98DBC3-C6D1-4F70-8BEB-0B8750C1B6A4}" srcOrd="0" destOrd="0" presId="urn:microsoft.com/office/officeart/2005/8/layout/radial4"/>
    <dgm:cxn modelId="{DE6871F2-BCAA-4EEB-8F20-619844C7E913}" type="presOf" srcId="{F8699FD6-AEEE-4CEB-99A1-2C01AB54E3DC}" destId="{D60596B7-4C0E-4B3D-B587-DC03424CB598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FB22C86C-098C-4E1D-8CB7-B89ADAED7D82}" type="presOf" srcId="{1E411223-D81E-4881-8294-375BD429BEDF}" destId="{0C1C87C2-F69E-4272-881B-B3AC750BAD52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F6AA8169-A933-4591-AA55-E635C5A9B02C}" type="presParOf" srcId="{36639543-29EA-432B-BD85-141C68FA4E21}" destId="{D60596B7-4C0E-4B3D-B587-DC03424CB598}" srcOrd="0" destOrd="0" presId="urn:microsoft.com/office/officeart/2005/8/layout/radial4"/>
    <dgm:cxn modelId="{BF650228-FA62-4AE5-A132-00C837074F52}" type="presParOf" srcId="{36639543-29EA-432B-BD85-141C68FA4E21}" destId="{296DDEBC-905D-4FE7-AC6F-59CDE6284314}" srcOrd="1" destOrd="0" presId="urn:microsoft.com/office/officeart/2005/8/layout/radial4"/>
    <dgm:cxn modelId="{F0A4114B-4A89-43AB-929A-745D124ED31F}" type="presParOf" srcId="{36639543-29EA-432B-BD85-141C68FA4E21}" destId="{FF93C77A-6A90-4798-9935-D6FAA93800A8}" srcOrd="2" destOrd="0" presId="urn:microsoft.com/office/officeart/2005/8/layout/radial4"/>
    <dgm:cxn modelId="{4A85118F-FC33-4217-A4A7-DE1223AD4E9A}" type="presParOf" srcId="{36639543-29EA-432B-BD85-141C68FA4E21}" destId="{AC98DBC3-C6D1-4F70-8BEB-0B8750C1B6A4}" srcOrd="3" destOrd="0" presId="urn:microsoft.com/office/officeart/2005/8/layout/radial4"/>
    <dgm:cxn modelId="{077E35C7-3C3C-4421-ACCA-946360A4ABE5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propriu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comun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A7C4620C-6462-4147-A568-E8CB49E1D3A4}" type="presOf" srcId="{CA516E23-4BDF-4661-BA24-05AD2E73A9C4}" destId="{296DDEBC-905D-4FE7-AC6F-59CDE6284314}" srcOrd="0" destOrd="0" presId="urn:microsoft.com/office/officeart/2005/8/layout/radial4"/>
    <dgm:cxn modelId="{1DAD5310-2B7B-4126-903C-B712D39FB0C4}" type="presOf" srcId="{14003E32-D01C-404F-8D2E-418FD6EB1C6A}" destId="{AC98DBC3-C6D1-4F70-8BEB-0B8750C1B6A4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567C2EFB-ACA3-4DD8-87BC-1BA255C0CF66}" type="presOf" srcId="{AFE29088-89F8-4B34-AA07-8E9E15F77299}" destId="{36639543-29EA-432B-BD85-141C68FA4E21}" srcOrd="0" destOrd="0" presId="urn:microsoft.com/office/officeart/2005/8/layout/radial4"/>
    <dgm:cxn modelId="{4DDAF138-3C48-4F04-BA69-783F3B4B46C2}" type="presOf" srcId="{1E411223-D81E-4881-8294-375BD429BEDF}" destId="{0C1C87C2-F69E-4272-881B-B3AC750BAD52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9771A793-CD2B-4073-85FC-40E483F3E156}" type="presOf" srcId="{F8699FD6-AEEE-4CEB-99A1-2C01AB54E3DC}" destId="{D60596B7-4C0E-4B3D-B587-DC03424CB598}" srcOrd="0" destOrd="0" presId="urn:microsoft.com/office/officeart/2005/8/layout/radial4"/>
    <dgm:cxn modelId="{45C473A0-5A38-4F23-9CD2-A146A5F64AAE}" type="presOf" srcId="{FA9D58DB-90CB-47F8-8E1F-E257BC4AD0C3}" destId="{FF93C77A-6A90-4798-9935-D6FAA93800A8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6DE5793D-02AA-4910-A379-812E3DD7DE63}" type="presParOf" srcId="{36639543-29EA-432B-BD85-141C68FA4E21}" destId="{D60596B7-4C0E-4B3D-B587-DC03424CB598}" srcOrd="0" destOrd="0" presId="urn:microsoft.com/office/officeart/2005/8/layout/radial4"/>
    <dgm:cxn modelId="{1065CE75-C5EA-4BFD-A3D4-176036E83588}" type="presParOf" srcId="{36639543-29EA-432B-BD85-141C68FA4E21}" destId="{296DDEBC-905D-4FE7-AC6F-59CDE6284314}" srcOrd="1" destOrd="0" presId="urn:microsoft.com/office/officeart/2005/8/layout/radial4"/>
    <dgm:cxn modelId="{28469AF0-4669-4D08-B447-CB250041494A}" type="presParOf" srcId="{36639543-29EA-432B-BD85-141C68FA4E21}" destId="{FF93C77A-6A90-4798-9935-D6FAA93800A8}" srcOrd="2" destOrd="0" presId="urn:microsoft.com/office/officeart/2005/8/layout/radial4"/>
    <dgm:cxn modelId="{6C99830A-E363-4A56-9197-6F2291D5D7BF}" type="presParOf" srcId="{36639543-29EA-432B-BD85-141C68FA4E21}" destId="{AC98DBC3-C6D1-4F70-8BEB-0B8750C1B6A4}" srcOrd="3" destOrd="0" presId="urn:microsoft.com/office/officeart/2005/8/layout/radial4"/>
    <dgm:cxn modelId="{6B0DCEAD-591A-4A13-9F2B-EFE948BC16D6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masculin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feminin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neutru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231A9382-4BEC-4A97-872E-800C56C2690E}" type="presOf" srcId="{AFE29088-89F8-4B34-AA07-8E9E15F77299}" destId="{36639543-29EA-432B-BD85-141C68FA4E21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B6AE65AB-52E3-4C4F-A65B-48FD5BB32E8B}" type="presOf" srcId="{FCD4A0FC-3BE6-43EA-B178-0F1F831F85C1}" destId="{12F0C55D-B3D2-4C0C-8D47-FE2C3EBEC5FD}" srcOrd="0" destOrd="0" presId="urn:microsoft.com/office/officeart/2005/8/layout/radial4"/>
    <dgm:cxn modelId="{8C78BBE0-6D49-4CC6-B05A-7C4E1E426FDB}" type="presOf" srcId="{14003E32-D01C-404F-8D2E-418FD6EB1C6A}" destId="{AC98DBC3-C6D1-4F70-8BEB-0B8750C1B6A4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25AD4C0C-369A-49CB-9675-97FC7CD7D47A}" type="presOf" srcId="{CA516E23-4BDF-4661-BA24-05AD2E73A9C4}" destId="{296DDEBC-905D-4FE7-AC6F-59CDE6284314}" srcOrd="0" destOrd="0" presId="urn:microsoft.com/office/officeart/2005/8/layout/radial4"/>
    <dgm:cxn modelId="{5C62B9D2-FA48-46D6-841B-97CBA43C1850}" type="presOf" srcId="{FA9D58DB-90CB-47F8-8E1F-E257BC4AD0C3}" destId="{FF93C77A-6A90-4798-9935-D6FAA93800A8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88AE517D-C8FA-483C-8CA5-3F0D216985CA}" type="presOf" srcId="{76C5AF34-ECA5-4AA0-920B-278A6926B84B}" destId="{640F1E5B-136C-4BB5-8B1A-914F775F72BB}" srcOrd="0" destOrd="0" presId="urn:microsoft.com/office/officeart/2005/8/layout/radial4"/>
    <dgm:cxn modelId="{E565CD84-61D1-47E1-8199-23476A2B3000}" type="presOf" srcId="{F8699FD6-AEEE-4CEB-99A1-2C01AB54E3DC}" destId="{D60596B7-4C0E-4B3D-B587-DC03424CB598}" srcOrd="0" destOrd="0" presId="urn:microsoft.com/office/officeart/2005/8/layout/radial4"/>
    <dgm:cxn modelId="{DBE53A97-B33C-4473-BD5F-7685F243BE9B}" type="presOf" srcId="{1E411223-D81E-4881-8294-375BD429BEDF}" destId="{0C1C87C2-F69E-4272-881B-B3AC750BAD52}" srcOrd="0" destOrd="0" presId="urn:microsoft.com/office/officeart/2005/8/layout/radial4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EB98FBA4-AC81-4203-89AC-289A35F3DC9A}" type="presParOf" srcId="{36639543-29EA-432B-BD85-141C68FA4E21}" destId="{D60596B7-4C0E-4B3D-B587-DC03424CB598}" srcOrd="0" destOrd="0" presId="urn:microsoft.com/office/officeart/2005/8/layout/radial4"/>
    <dgm:cxn modelId="{3EC5DCAA-C039-4180-BD9D-C90EFFD7F0D1}" type="presParOf" srcId="{36639543-29EA-432B-BD85-141C68FA4E21}" destId="{296DDEBC-905D-4FE7-AC6F-59CDE6284314}" srcOrd="1" destOrd="0" presId="urn:microsoft.com/office/officeart/2005/8/layout/radial4"/>
    <dgm:cxn modelId="{E71037EF-2968-49AE-A940-FFD04327FE47}" type="presParOf" srcId="{36639543-29EA-432B-BD85-141C68FA4E21}" destId="{FF93C77A-6A90-4798-9935-D6FAA93800A8}" srcOrd="2" destOrd="0" presId="urn:microsoft.com/office/officeart/2005/8/layout/radial4"/>
    <dgm:cxn modelId="{08573F8F-B4C1-4A78-8C0B-9953B1155461}" type="presParOf" srcId="{36639543-29EA-432B-BD85-141C68FA4E21}" destId="{640F1E5B-136C-4BB5-8B1A-914F775F72BB}" srcOrd="3" destOrd="0" presId="urn:microsoft.com/office/officeart/2005/8/layout/radial4"/>
    <dgm:cxn modelId="{DF2D47BF-A2D0-40E6-B2F3-29B7BEE07A82}" type="presParOf" srcId="{36639543-29EA-432B-BD85-141C68FA4E21}" destId="{12F0C55D-B3D2-4C0C-8D47-FE2C3EBEC5FD}" srcOrd="4" destOrd="0" presId="urn:microsoft.com/office/officeart/2005/8/layout/radial4"/>
    <dgm:cxn modelId="{FADD382E-AB41-4A3C-9825-0A3FAAD07B2B}" type="presParOf" srcId="{36639543-29EA-432B-BD85-141C68FA4E21}" destId="{AC98DBC3-C6D1-4F70-8BEB-0B8750C1B6A4}" srcOrd="5" destOrd="0" presId="urn:microsoft.com/office/officeart/2005/8/layout/radial4"/>
    <dgm:cxn modelId="{833E91CA-3FF4-4238-87AF-A5B719E565B0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masculin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feminin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neutru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15E8F487-B2AB-4114-A0A0-056ED371B802}" type="presOf" srcId="{76C5AF34-ECA5-4AA0-920B-278A6926B84B}" destId="{640F1E5B-136C-4BB5-8B1A-914F775F72BB}" srcOrd="0" destOrd="0" presId="urn:microsoft.com/office/officeart/2005/8/layout/radial4"/>
    <dgm:cxn modelId="{DB6B20FF-5C8C-4ED2-B638-E60E2F6D9D48}" type="presOf" srcId="{FA9D58DB-90CB-47F8-8E1F-E257BC4AD0C3}" destId="{FF93C77A-6A90-4798-9935-D6FAA93800A8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888AB615-0BF6-48B9-A2FF-8AEBDE220E78}" type="presOf" srcId="{1E411223-D81E-4881-8294-375BD429BEDF}" destId="{0C1C87C2-F69E-4272-881B-B3AC750BAD52}" srcOrd="0" destOrd="0" presId="urn:microsoft.com/office/officeart/2005/8/layout/radial4"/>
    <dgm:cxn modelId="{8FDEA4BD-7DAE-442A-96AE-91386AD3A47B}" type="presOf" srcId="{F8699FD6-AEEE-4CEB-99A1-2C01AB54E3DC}" destId="{D60596B7-4C0E-4B3D-B587-DC03424CB598}" srcOrd="0" destOrd="0" presId="urn:microsoft.com/office/officeart/2005/8/layout/radial4"/>
    <dgm:cxn modelId="{5EF73D94-7725-4C64-BA0C-2BB1D9C55379}" type="presOf" srcId="{CA516E23-4BDF-4661-BA24-05AD2E73A9C4}" destId="{296DDEBC-905D-4FE7-AC6F-59CDE6284314}" srcOrd="0" destOrd="0" presId="urn:microsoft.com/office/officeart/2005/8/layout/radial4"/>
    <dgm:cxn modelId="{8F363ED9-F33E-458E-8309-3BF11D0756F2}" type="presOf" srcId="{AFE29088-89F8-4B34-AA07-8E9E15F77299}" destId="{36639543-29EA-432B-BD85-141C68FA4E21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432944D2-B115-4F62-8FB8-0BC293E627DC}" type="presOf" srcId="{14003E32-D01C-404F-8D2E-418FD6EB1C6A}" destId="{AC98DBC3-C6D1-4F70-8BEB-0B8750C1B6A4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F8B7F8C7-0215-4B64-BCB5-88F719A636FF}" type="presOf" srcId="{FCD4A0FC-3BE6-43EA-B178-0F1F831F85C1}" destId="{12F0C55D-B3D2-4C0C-8D47-FE2C3EBEC5FD}" srcOrd="0" destOrd="0" presId="urn:microsoft.com/office/officeart/2005/8/layout/radial4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3B98F5AD-4C88-43D5-ADBA-F47F0E683E48}" type="presParOf" srcId="{36639543-29EA-432B-BD85-141C68FA4E21}" destId="{D60596B7-4C0E-4B3D-B587-DC03424CB598}" srcOrd="0" destOrd="0" presId="urn:microsoft.com/office/officeart/2005/8/layout/radial4"/>
    <dgm:cxn modelId="{0DA40AE0-583A-46C8-9488-BE1BA2C16C1A}" type="presParOf" srcId="{36639543-29EA-432B-BD85-141C68FA4E21}" destId="{296DDEBC-905D-4FE7-AC6F-59CDE6284314}" srcOrd="1" destOrd="0" presId="urn:microsoft.com/office/officeart/2005/8/layout/radial4"/>
    <dgm:cxn modelId="{F6D5B29D-949B-425F-A831-3416F2B718B6}" type="presParOf" srcId="{36639543-29EA-432B-BD85-141C68FA4E21}" destId="{FF93C77A-6A90-4798-9935-D6FAA93800A8}" srcOrd="2" destOrd="0" presId="urn:microsoft.com/office/officeart/2005/8/layout/radial4"/>
    <dgm:cxn modelId="{AD32C10F-28BE-4B43-9F14-0606C220EDED}" type="presParOf" srcId="{36639543-29EA-432B-BD85-141C68FA4E21}" destId="{640F1E5B-136C-4BB5-8B1A-914F775F72BB}" srcOrd="3" destOrd="0" presId="urn:microsoft.com/office/officeart/2005/8/layout/radial4"/>
    <dgm:cxn modelId="{3AAA45C8-82CE-4961-8C91-1953E82C7ED1}" type="presParOf" srcId="{36639543-29EA-432B-BD85-141C68FA4E21}" destId="{12F0C55D-B3D2-4C0C-8D47-FE2C3EBEC5FD}" srcOrd="4" destOrd="0" presId="urn:microsoft.com/office/officeart/2005/8/layout/radial4"/>
    <dgm:cxn modelId="{825CBED4-F95E-4C4D-830D-51B39E06E3BA}" type="presParOf" srcId="{36639543-29EA-432B-BD85-141C68FA4E21}" destId="{AC98DBC3-C6D1-4F70-8BEB-0B8750C1B6A4}" srcOrd="5" destOrd="0" presId="urn:microsoft.com/office/officeart/2005/8/layout/radial4"/>
    <dgm:cxn modelId="{0AA09D90-CD5D-49DF-B396-3250FFC897D1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masculin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feminin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neutru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95D2E06E-0C42-4D8F-9353-2358CA108BA2}" type="presOf" srcId="{FCD4A0FC-3BE6-43EA-B178-0F1F831F85C1}" destId="{12F0C55D-B3D2-4C0C-8D47-FE2C3EBEC5FD}" srcOrd="0" destOrd="0" presId="urn:microsoft.com/office/officeart/2005/8/layout/radial4"/>
    <dgm:cxn modelId="{83538EED-C335-4999-B930-A63F88E8DC9F}" type="presOf" srcId="{CA516E23-4BDF-4661-BA24-05AD2E73A9C4}" destId="{296DDEBC-905D-4FE7-AC6F-59CDE6284314}" srcOrd="0" destOrd="0" presId="urn:microsoft.com/office/officeart/2005/8/layout/radial4"/>
    <dgm:cxn modelId="{550E2153-7F18-4E70-96CF-23F02158C542}" type="presOf" srcId="{AFE29088-89F8-4B34-AA07-8E9E15F77299}" destId="{36639543-29EA-432B-BD85-141C68FA4E21}" srcOrd="0" destOrd="0" presId="urn:microsoft.com/office/officeart/2005/8/layout/radial4"/>
    <dgm:cxn modelId="{DC498C32-7CAB-4DEE-9C54-57837B1E0AD1}" type="presOf" srcId="{76C5AF34-ECA5-4AA0-920B-278A6926B84B}" destId="{640F1E5B-136C-4BB5-8B1A-914F775F72BB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16D27CF1-0B3D-454B-9730-7C868CF88BA9}" type="presOf" srcId="{F8699FD6-AEEE-4CEB-99A1-2C01AB54E3DC}" destId="{D60596B7-4C0E-4B3D-B587-DC03424CB598}" srcOrd="0" destOrd="0" presId="urn:microsoft.com/office/officeart/2005/8/layout/radial4"/>
    <dgm:cxn modelId="{199F3630-7065-4EC0-9292-0E05F51DFDE2}" type="presOf" srcId="{14003E32-D01C-404F-8D2E-418FD6EB1C6A}" destId="{AC98DBC3-C6D1-4F70-8BEB-0B8750C1B6A4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9865B3F0-6439-4095-BC32-9CE88BD25B19}" type="presOf" srcId="{FA9D58DB-90CB-47F8-8E1F-E257BC4AD0C3}" destId="{FF93C77A-6A90-4798-9935-D6FAA93800A8}" srcOrd="0" destOrd="0" presId="urn:microsoft.com/office/officeart/2005/8/layout/radial4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A865CB9B-CC56-4449-B164-76799D23518C}" type="presOf" srcId="{1E411223-D81E-4881-8294-375BD429BEDF}" destId="{0C1C87C2-F69E-4272-881B-B3AC750BAD52}" srcOrd="0" destOrd="0" presId="urn:microsoft.com/office/officeart/2005/8/layout/radial4"/>
    <dgm:cxn modelId="{9CD28E00-2D74-47F3-903A-C171FBBAB16F}" type="presParOf" srcId="{36639543-29EA-432B-BD85-141C68FA4E21}" destId="{D60596B7-4C0E-4B3D-B587-DC03424CB598}" srcOrd="0" destOrd="0" presId="urn:microsoft.com/office/officeart/2005/8/layout/radial4"/>
    <dgm:cxn modelId="{2BF1A6F4-EB35-43D2-B7AF-EB19D66C6F31}" type="presParOf" srcId="{36639543-29EA-432B-BD85-141C68FA4E21}" destId="{296DDEBC-905D-4FE7-AC6F-59CDE6284314}" srcOrd="1" destOrd="0" presId="urn:microsoft.com/office/officeart/2005/8/layout/radial4"/>
    <dgm:cxn modelId="{5304865A-4185-4EA7-B3A9-FD0BD05E7B82}" type="presParOf" srcId="{36639543-29EA-432B-BD85-141C68FA4E21}" destId="{FF93C77A-6A90-4798-9935-D6FAA93800A8}" srcOrd="2" destOrd="0" presId="urn:microsoft.com/office/officeart/2005/8/layout/radial4"/>
    <dgm:cxn modelId="{FAD9DD73-6644-4F2B-8107-034C922C10FB}" type="presParOf" srcId="{36639543-29EA-432B-BD85-141C68FA4E21}" destId="{640F1E5B-136C-4BB5-8B1A-914F775F72BB}" srcOrd="3" destOrd="0" presId="urn:microsoft.com/office/officeart/2005/8/layout/radial4"/>
    <dgm:cxn modelId="{C9434BD8-B6F3-4999-9721-CA8FFB12197C}" type="presParOf" srcId="{36639543-29EA-432B-BD85-141C68FA4E21}" destId="{12F0C55D-B3D2-4C0C-8D47-FE2C3EBEC5FD}" srcOrd="4" destOrd="0" presId="urn:microsoft.com/office/officeart/2005/8/layout/radial4"/>
    <dgm:cxn modelId="{FD3CD962-A3D0-495C-9563-90C72925EEAC}" type="presParOf" srcId="{36639543-29EA-432B-BD85-141C68FA4E21}" destId="{AC98DBC3-C6D1-4F70-8BEB-0B8750C1B6A4}" srcOrd="5" destOrd="0" presId="urn:microsoft.com/office/officeart/2005/8/layout/radial4"/>
    <dgm:cxn modelId="{30D81EF6-8109-4042-AD61-965C34F732E6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masculin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feminin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neutru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C81B81FD-D5A8-49B8-A3B8-250BE992CE14}" type="presOf" srcId="{1E411223-D81E-4881-8294-375BD429BEDF}" destId="{0C1C87C2-F69E-4272-881B-B3AC750BAD52}" srcOrd="0" destOrd="0" presId="urn:microsoft.com/office/officeart/2005/8/layout/radial4"/>
    <dgm:cxn modelId="{9BFEB494-B455-4BE5-A976-9964642CE58C}" type="presOf" srcId="{F8699FD6-AEEE-4CEB-99A1-2C01AB54E3DC}" destId="{D60596B7-4C0E-4B3D-B587-DC03424CB598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5EBF9710-A799-438B-860E-9C8D667A6246}" type="presOf" srcId="{CA516E23-4BDF-4661-BA24-05AD2E73A9C4}" destId="{296DDEBC-905D-4FE7-AC6F-59CDE6284314}" srcOrd="0" destOrd="0" presId="urn:microsoft.com/office/officeart/2005/8/layout/radial4"/>
    <dgm:cxn modelId="{2CBF85B3-E655-4FB4-81E1-226AF84033D9}" type="presOf" srcId="{76C5AF34-ECA5-4AA0-920B-278A6926B84B}" destId="{640F1E5B-136C-4BB5-8B1A-914F775F72BB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6010A68B-C8DF-413E-98ED-2F4A0288D675}" type="presOf" srcId="{FCD4A0FC-3BE6-43EA-B178-0F1F831F85C1}" destId="{12F0C55D-B3D2-4C0C-8D47-FE2C3EBEC5FD}" srcOrd="0" destOrd="0" presId="urn:microsoft.com/office/officeart/2005/8/layout/radial4"/>
    <dgm:cxn modelId="{321BE53A-C4EF-47FF-A31A-F4DECFA6A6BE}" type="presOf" srcId="{14003E32-D01C-404F-8D2E-418FD6EB1C6A}" destId="{AC98DBC3-C6D1-4F70-8BEB-0B8750C1B6A4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D99A19DB-EDA1-4E7F-B3A2-31449233FFED}" type="presOf" srcId="{AFE29088-89F8-4B34-AA07-8E9E15F77299}" destId="{36639543-29EA-432B-BD85-141C68FA4E21}" srcOrd="0" destOrd="0" presId="urn:microsoft.com/office/officeart/2005/8/layout/radial4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0A4D8A46-2CBE-4127-A5AA-46CEB10EE779}" type="presOf" srcId="{FA9D58DB-90CB-47F8-8E1F-E257BC4AD0C3}" destId="{FF93C77A-6A90-4798-9935-D6FAA93800A8}" srcOrd="0" destOrd="0" presId="urn:microsoft.com/office/officeart/2005/8/layout/radial4"/>
    <dgm:cxn modelId="{A2B698FF-D2A8-4A99-9BA9-3A99C78CA875}" type="presParOf" srcId="{36639543-29EA-432B-BD85-141C68FA4E21}" destId="{D60596B7-4C0E-4B3D-B587-DC03424CB598}" srcOrd="0" destOrd="0" presId="urn:microsoft.com/office/officeart/2005/8/layout/radial4"/>
    <dgm:cxn modelId="{7408DBC4-8042-4DA2-B5B5-CD2BC1E9D81F}" type="presParOf" srcId="{36639543-29EA-432B-BD85-141C68FA4E21}" destId="{296DDEBC-905D-4FE7-AC6F-59CDE6284314}" srcOrd="1" destOrd="0" presId="urn:microsoft.com/office/officeart/2005/8/layout/radial4"/>
    <dgm:cxn modelId="{43441C83-76E8-4D6D-9D7F-32C94C262282}" type="presParOf" srcId="{36639543-29EA-432B-BD85-141C68FA4E21}" destId="{FF93C77A-6A90-4798-9935-D6FAA93800A8}" srcOrd="2" destOrd="0" presId="urn:microsoft.com/office/officeart/2005/8/layout/radial4"/>
    <dgm:cxn modelId="{57C11516-FD2F-45BD-A5A3-0AC5ADF1711C}" type="presParOf" srcId="{36639543-29EA-432B-BD85-141C68FA4E21}" destId="{640F1E5B-136C-4BB5-8B1A-914F775F72BB}" srcOrd="3" destOrd="0" presId="urn:microsoft.com/office/officeart/2005/8/layout/radial4"/>
    <dgm:cxn modelId="{A96C7A73-FAAB-40DB-A693-B0DCF108D769}" type="presParOf" srcId="{36639543-29EA-432B-BD85-141C68FA4E21}" destId="{12F0C55D-B3D2-4C0C-8D47-FE2C3EBEC5FD}" srcOrd="4" destOrd="0" presId="urn:microsoft.com/office/officeart/2005/8/layout/radial4"/>
    <dgm:cxn modelId="{4F53B580-859B-4AE6-AF81-0C1C2F4D7815}" type="presParOf" srcId="{36639543-29EA-432B-BD85-141C68FA4E21}" destId="{AC98DBC3-C6D1-4F70-8BEB-0B8750C1B6A4}" srcOrd="5" destOrd="0" presId="urn:microsoft.com/office/officeart/2005/8/layout/radial4"/>
    <dgm:cxn modelId="{5E7F5FF2-5899-4F37-9C03-68DB9EFC35C2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masculin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feminin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neutru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2C0E569C-4C5B-482C-BF62-147002A745ED}" type="presOf" srcId="{FCD4A0FC-3BE6-43EA-B178-0F1F831F85C1}" destId="{12F0C55D-B3D2-4C0C-8D47-FE2C3EBEC5FD}" srcOrd="0" destOrd="0" presId="urn:microsoft.com/office/officeart/2005/8/layout/radial4"/>
    <dgm:cxn modelId="{E51A8896-7863-4729-AC53-47D9DFCFE4E5}" type="presOf" srcId="{FA9D58DB-90CB-47F8-8E1F-E257BC4AD0C3}" destId="{FF93C77A-6A90-4798-9935-D6FAA93800A8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CF05D5C6-443B-4996-AA78-5705B27E61A2}" type="presOf" srcId="{AFE29088-89F8-4B34-AA07-8E9E15F77299}" destId="{36639543-29EA-432B-BD85-141C68FA4E21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AC84EDEA-3507-4725-B5A4-8F4877E740AE}" type="presOf" srcId="{76C5AF34-ECA5-4AA0-920B-278A6926B84B}" destId="{640F1E5B-136C-4BB5-8B1A-914F775F72BB}" srcOrd="0" destOrd="0" presId="urn:microsoft.com/office/officeart/2005/8/layout/radial4"/>
    <dgm:cxn modelId="{0CFF6A16-48EF-4B78-A6D5-736CB6B63D3B}" type="presOf" srcId="{14003E32-D01C-404F-8D2E-418FD6EB1C6A}" destId="{AC98DBC3-C6D1-4F70-8BEB-0B8750C1B6A4}" srcOrd="0" destOrd="0" presId="urn:microsoft.com/office/officeart/2005/8/layout/radial4"/>
    <dgm:cxn modelId="{E01269E6-F87C-4BD6-B03B-87C0ECDFE7B4}" type="presOf" srcId="{F8699FD6-AEEE-4CEB-99A1-2C01AB54E3DC}" destId="{D60596B7-4C0E-4B3D-B587-DC03424CB598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8B1E78D3-EE0F-467F-B9C6-4C1AB8AE071D}" type="presOf" srcId="{1E411223-D81E-4881-8294-375BD429BEDF}" destId="{0C1C87C2-F69E-4272-881B-B3AC750BAD52}" srcOrd="0" destOrd="0" presId="urn:microsoft.com/office/officeart/2005/8/layout/radial4"/>
    <dgm:cxn modelId="{6B08631B-BF3C-4255-B7C1-875AD9D6ED22}" type="presOf" srcId="{CA516E23-4BDF-4661-BA24-05AD2E73A9C4}" destId="{296DDEBC-905D-4FE7-AC6F-59CDE6284314}" srcOrd="0" destOrd="0" presId="urn:microsoft.com/office/officeart/2005/8/layout/radial4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9D67AADF-070E-4B9C-A342-B3D51615D35D}" type="presParOf" srcId="{36639543-29EA-432B-BD85-141C68FA4E21}" destId="{D60596B7-4C0E-4B3D-B587-DC03424CB598}" srcOrd="0" destOrd="0" presId="urn:microsoft.com/office/officeart/2005/8/layout/radial4"/>
    <dgm:cxn modelId="{DB967894-EEDE-4A57-A8E3-4BA002B938E7}" type="presParOf" srcId="{36639543-29EA-432B-BD85-141C68FA4E21}" destId="{296DDEBC-905D-4FE7-AC6F-59CDE6284314}" srcOrd="1" destOrd="0" presId="urn:microsoft.com/office/officeart/2005/8/layout/radial4"/>
    <dgm:cxn modelId="{C133E81A-FFAF-4BC1-AB88-EF880138EF54}" type="presParOf" srcId="{36639543-29EA-432B-BD85-141C68FA4E21}" destId="{FF93C77A-6A90-4798-9935-D6FAA93800A8}" srcOrd="2" destOrd="0" presId="urn:microsoft.com/office/officeart/2005/8/layout/radial4"/>
    <dgm:cxn modelId="{CB716609-D1A5-4A4C-AEAD-C865D6CA3092}" type="presParOf" srcId="{36639543-29EA-432B-BD85-141C68FA4E21}" destId="{640F1E5B-136C-4BB5-8B1A-914F775F72BB}" srcOrd="3" destOrd="0" presId="urn:microsoft.com/office/officeart/2005/8/layout/radial4"/>
    <dgm:cxn modelId="{1C6D0738-BF31-464F-BA5E-33F3BEDB48C1}" type="presParOf" srcId="{36639543-29EA-432B-BD85-141C68FA4E21}" destId="{12F0C55D-B3D2-4C0C-8D47-FE2C3EBEC5FD}" srcOrd="4" destOrd="0" presId="urn:microsoft.com/office/officeart/2005/8/layout/radial4"/>
    <dgm:cxn modelId="{4A369DA7-3AC0-4805-85B4-6A1331392C30}" type="presParOf" srcId="{36639543-29EA-432B-BD85-141C68FA4E21}" destId="{AC98DBC3-C6D1-4F70-8BEB-0B8750C1B6A4}" srcOrd="5" destOrd="0" presId="urn:microsoft.com/office/officeart/2005/8/layout/radial4"/>
    <dgm:cxn modelId="{F9D1E2F6-E98B-439B-BDAA-2A0DBDDA6C2D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fenomene ale naturii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ființe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lucruri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1AB84E26-7C52-4E29-849F-E2C26A784CAD}" type="presOf" srcId="{AFE29088-89F8-4B34-AA07-8E9E15F77299}" destId="{36639543-29EA-432B-BD85-141C68FA4E21}" srcOrd="0" destOrd="0" presId="urn:microsoft.com/office/officeart/2005/8/layout/radial4"/>
    <dgm:cxn modelId="{8071AF5D-2B04-47B1-BE70-06DA46D706A2}" type="presOf" srcId="{76C5AF34-ECA5-4AA0-920B-278A6926B84B}" destId="{640F1E5B-136C-4BB5-8B1A-914F775F72BB}" srcOrd="0" destOrd="0" presId="urn:microsoft.com/office/officeart/2005/8/layout/radial4"/>
    <dgm:cxn modelId="{2282F838-57E5-432C-A699-C37F023C7550}" type="presOf" srcId="{1E411223-D81E-4881-8294-375BD429BEDF}" destId="{0C1C87C2-F69E-4272-881B-B3AC750BAD52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FF2382DF-029E-4AFB-B428-6D61A314612F}" type="presOf" srcId="{14003E32-D01C-404F-8D2E-418FD6EB1C6A}" destId="{AC98DBC3-C6D1-4F70-8BEB-0B8750C1B6A4}" srcOrd="0" destOrd="0" presId="urn:microsoft.com/office/officeart/2005/8/layout/radial4"/>
    <dgm:cxn modelId="{CE6E528E-0467-4ACF-AC9E-730B650D4A7B}" type="presOf" srcId="{F8699FD6-AEEE-4CEB-99A1-2C01AB54E3DC}" destId="{D60596B7-4C0E-4B3D-B587-DC03424CB598}" srcOrd="0" destOrd="0" presId="urn:microsoft.com/office/officeart/2005/8/layout/radial4"/>
    <dgm:cxn modelId="{64A5DC8C-8B82-4F1A-8A1A-1E085D768530}" type="presOf" srcId="{CA516E23-4BDF-4661-BA24-05AD2E73A9C4}" destId="{296DDEBC-905D-4FE7-AC6F-59CDE6284314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93B12C33-3C99-4F36-A6B0-E73A071CAC4E}" type="presOf" srcId="{FA9D58DB-90CB-47F8-8E1F-E257BC4AD0C3}" destId="{FF93C77A-6A90-4798-9935-D6FAA93800A8}" srcOrd="0" destOrd="0" presId="urn:microsoft.com/office/officeart/2005/8/layout/radial4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1D2C7355-3CF2-4403-BE1C-82E164F5FA02}" type="presOf" srcId="{FCD4A0FC-3BE6-43EA-B178-0F1F831F85C1}" destId="{12F0C55D-B3D2-4C0C-8D47-FE2C3EBEC5FD}" srcOrd="0" destOrd="0" presId="urn:microsoft.com/office/officeart/2005/8/layout/radial4"/>
    <dgm:cxn modelId="{864B30E6-8849-46DE-8CC3-2EABF3377B4D}" type="presParOf" srcId="{36639543-29EA-432B-BD85-141C68FA4E21}" destId="{D60596B7-4C0E-4B3D-B587-DC03424CB598}" srcOrd="0" destOrd="0" presId="urn:microsoft.com/office/officeart/2005/8/layout/radial4"/>
    <dgm:cxn modelId="{3A017474-8587-4FDE-84D2-8845A8A5BFF3}" type="presParOf" srcId="{36639543-29EA-432B-BD85-141C68FA4E21}" destId="{296DDEBC-905D-4FE7-AC6F-59CDE6284314}" srcOrd="1" destOrd="0" presId="urn:microsoft.com/office/officeart/2005/8/layout/radial4"/>
    <dgm:cxn modelId="{E9C33DCF-A539-4DF0-9B43-9BBF561C0C7B}" type="presParOf" srcId="{36639543-29EA-432B-BD85-141C68FA4E21}" destId="{FF93C77A-6A90-4798-9935-D6FAA93800A8}" srcOrd="2" destOrd="0" presId="urn:microsoft.com/office/officeart/2005/8/layout/radial4"/>
    <dgm:cxn modelId="{2312E854-F90F-402E-8CC4-0313DDC0E820}" type="presParOf" srcId="{36639543-29EA-432B-BD85-141C68FA4E21}" destId="{640F1E5B-136C-4BB5-8B1A-914F775F72BB}" srcOrd="3" destOrd="0" presId="urn:microsoft.com/office/officeart/2005/8/layout/radial4"/>
    <dgm:cxn modelId="{C6A26994-819D-454A-A89D-E34AAE84C6F7}" type="presParOf" srcId="{36639543-29EA-432B-BD85-141C68FA4E21}" destId="{12F0C55D-B3D2-4C0C-8D47-FE2C3EBEC5FD}" srcOrd="4" destOrd="0" presId="urn:microsoft.com/office/officeart/2005/8/layout/radial4"/>
    <dgm:cxn modelId="{825D2A6A-8F56-475D-AEC9-3AF25E66B3B3}" type="presParOf" srcId="{36639543-29EA-432B-BD85-141C68FA4E21}" destId="{AC98DBC3-C6D1-4F70-8BEB-0B8750C1B6A4}" srcOrd="5" destOrd="0" presId="urn:microsoft.com/office/officeart/2005/8/layout/radial4"/>
    <dgm:cxn modelId="{E4C69FB6-0C46-4B32-8D03-C8F13A5D962E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masculin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feminin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neutru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214A3D7C-1497-45EF-901F-818914F1EC39}" type="presOf" srcId="{CA516E23-4BDF-4661-BA24-05AD2E73A9C4}" destId="{296DDEBC-905D-4FE7-AC6F-59CDE6284314}" srcOrd="0" destOrd="0" presId="urn:microsoft.com/office/officeart/2005/8/layout/radial4"/>
    <dgm:cxn modelId="{678C0C43-7081-4CED-815F-5B06777E5392}" type="presOf" srcId="{F8699FD6-AEEE-4CEB-99A1-2C01AB54E3DC}" destId="{D60596B7-4C0E-4B3D-B587-DC03424CB598}" srcOrd="0" destOrd="0" presId="urn:microsoft.com/office/officeart/2005/8/layout/radial4"/>
    <dgm:cxn modelId="{DFF3346A-9CFE-466A-B702-89F6E09F42AF}" type="presOf" srcId="{FCD4A0FC-3BE6-43EA-B178-0F1F831F85C1}" destId="{12F0C55D-B3D2-4C0C-8D47-FE2C3EBEC5FD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1CB966F9-A852-4FEF-A504-BEAA859A95EB}" type="presOf" srcId="{14003E32-D01C-404F-8D2E-418FD6EB1C6A}" destId="{AC98DBC3-C6D1-4F70-8BEB-0B8750C1B6A4}" srcOrd="0" destOrd="0" presId="urn:microsoft.com/office/officeart/2005/8/layout/radial4"/>
    <dgm:cxn modelId="{03178A5C-58E7-486E-A865-5237A6DFA455}" type="presOf" srcId="{76C5AF34-ECA5-4AA0-920B-278A6926B84B}" destId="{640F1E5B-136C-4BB5-8B1A-914F775F72BB}" srcOrd="0" destOrd="0" presId="urn:microsoft.com/office/officeart/2005/8/layout/radial4"/>
    <dgm:cxn modelId="{8BD6D780-C83D-436E-AD54-296ECB562917}" type="presOf" srcId="{1E411223-D81E-4881-8294-375BD429BEDF}" destId="{0C1C87C2-F69E-4272-881B-B3AC750BAD52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F72FC0ED-81C4-4F57-97B0-E0A8DB8DCB6B}" type="presOf" srcId="{AFE29088-89F8-4B34-AA07-8E9E15F77299}" destId="{36639543-29EA-432B-BD85-141C68FA4E21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D12F5DFA-1CEA-41F4-8401-0780E4C5BAB3}" type="presOf" srcId="{FA9D58DB-90CB-47F8-8E1F-E257BC4AD0C3}" destId="{FF93C77A-6A90-4798-9935-D6FAA93800A8}" srcOrd="0" destOrd="0" presId="urn:microsoft.com/office/officeart/2005/8/layout/radial4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73209D10-2AAD-4999-80AF-C947B735EE5F}" type="presParOf" srcId="{36639543-29EA-432B-BD85-141C68FA4E21}" destId="{D60596B7-4C0E-4B3D-B587-DC03424CB598}" srcOrd="0" destOrd="0" presId="urn:microsoft.com/office/officeart/2005/8/layout/radial4"/>
    <dgm:cxn modelId="{EED773C7-7B05-41DD-A9CF-61881924FA5E}" type="presParOf" srcId="{36639543-29EA-432B-BD85-141C68FA4E21}" destId="{296DDEBC-905D-4FE7-AC6F-59CDE6284314}" srcOrd="1" destOrd="0" presId="urn:microsoft.com/office/officeart/2005/8/layout/radial4"/>
    <dgm:cxn modelId="{69DCDC17-9274-4666-9BBE-AC7035041DA6}" type="presParOf" srcId="{36639543-29EA-432B-BD85-141C68FA4E21}" destId="{FF93C77A-6A90-4798-9935-D6FAA93800A8}" srcOrd="2" destOrd="0" presId="urn:microsoft.com/office/officeart/2005/8/layout/radial4"/>
    <dgm:cxn modelId="{F0A88C9D-A89D-4EF6-A91F-393D6804CB26}" type="presParOf" srcId="{36639543-29EA-432B-BD85-141C68FA4E21}" destId="{640F1E5B-136C-4BB5-8B1A-914F775F72BB}" srcOrd="3" destOrd="0" presId="urn:microsoft.com/office/officeart/2005/8/layout/radial4"/>
    <dgm:cxn modelId="{D13B932E-4680-47AF-8BD3-FD2DEEBA727C}" type="presParOf" srcId="{36639543-29EA-432B-BD85-141C68FA4E21}" destId="{12F0C55D-B3D2-4C0C-8D47-FE2C3EBEC5FD}" srcOrd="4" destOrd="0" presId="urn:microsoft.com/office/officeart/2005/8/layout/radial4"/>
    <dgm:cxn modelId="{DB55A8CE-51F4-4459-A14B-445513776AB5}" type="presParOf" srcId="{36639543-29EA-432B-BD85-141C68FA4E21}" destId="{AC98DBC3-C6D1-4F70-8BEB-0B8750C1B6A4}" srcOrd="5" destOrd="0" presId="urn:microsoft.com/office/officeart/2005/8/layout/radial4"/>
    <dgm:cxn modelId="{0688016B-AB40-4B66-9085-73C4B81473A1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masculin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feminin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neutru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6D797761-CE9A-431A-B725-7812C53F63CA}" type="presOf" srcId="{14003E32-D01C-404F-8D2E-418FD6EB1C6A}" destId="{AC98DBC3-C6D1-4F70-8BEB-0B8750C1B6A4}" srcOrd="0" destOrd="0" presId="urn:microsoft.com/office/officeart/2005/8/layout/radial4"/>
    <dgm:cxn modelId="{FA3D2BEB-8D95-4A78-B7FB-24B4649B2B5E}" type="presOf" srcId="{76C5AF34-ECA5-4AA0-920B-278A6926B84B}" destId="{640F1E5B-136C-4BB5-8B1A-914F775F72BB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DCEEE55E-2D63-4C9B-99AA-F522A8B678D3}" type="presOf" srcId="{CA516E23-4BDF-4661-BA24-05AD2E73A9C4}" destId="{296DDEBC-905D-4FE7-AC6F-59CDE6284314}" srcOrd="0" destOrd="0" presId="urn:microsoft.com/office/officeart/2005/8/layout/radial4"/>
    <dgm:cxn modelId="{F494A764-1A8F-4FB7-8A01-4DEA7B19B062}" type="presOf" srcId="{FCD4A0FC-3BE6-43EA-B178-0F1F831F85C1}" destId="{12F0C55D-B3D2-4C0C-8D47-FE2C3EBEC5FD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C906F1CC-0F2C-40B1-8153-3B89362518AA}" type="presOf" srcId="{F8699FD6-AEEE-4CEB-99A1-2C01AB54E3DC}" destId="{D60596B7-4C0E-4B3D-B587-DC03424CB598}" srcOrd="0" destOrd="0" presId="urn:microsoft.com/office/officeart/2005/8/layout/radial4"/>
    <dgm:cxn modelId="{F58075F5-9C30-4704-8141-20B2FE7A560F}" type="presOf" srcId="{FA9D58DB-90CB-47F8-8E1F-E257BC4AD0C3}" destId="{FF93C77A-6A90-4798-9935-D6FAA93800A8}" srcOrd="0" destOrd="0" presId="urn:microsoft.com/office/officeart/2005/8/layout/radial4"/>
    <dgm:cxn modelId="{AD19AE02-5617-4A74-BC67-4567AEF281C2}" type="presOf" srcId="{1E411223-D81E-4881-8294-375BD429BEDF}" destId="{0C1C87C2-F69E-4272-881B-B3AC750BAD52}" srcOrd="0" destOrd="0" presId="urn:microsoft.com/office/officeart/2005/8/layout/radial4"/>
    <dgm:cxn modelId="{07AAD674-6680-43AB-BB8F-3E041E402A40}" type="presOf" srcId="{AFE29088-89F8-4B34-AA07-8E9E15F77299}" destId="{36639543-29EA-432B-BD85-141C68FA4E21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E080E064-FE47-4476-BBCE-BD5B36CB294A}" type="presParOf" srcId="{36639543-29EA-432B-BD85-141C68FA4E21}" destId="{D60596B7-4C0E-4B3D-B587-DC03424CB598}" srcOrd="0" destOrd="0" presId="urn:microsoft.com/office/officeart/2005/8/layout/radial4"/>
    <dgm:cxn modelId="{6E0CDB2D-C668-473D-8ED8-F5039864A791}" type="presParOf" srcId="{36639543-29EA-432B-BD85-141C68FA4E21}" destId="{296DDEBC-905D-4FE7-AC6F-59CDE6284314}" srcOrd="1" destOrd="0" presId="urn:microsoft.com/office/officeart/2005/8/layout/radial4"/>
    <dgm:cxn modelId="{D77C637A-4B44-4870-8CA3-75735D8A7F79}" type="presParOf" srcId="{36639543-29EA-432B-BD85-141C68FA4E21}" destId="{FF93C77A-6A90-4798-9935-D6FAA93800A8}" srcOrd="2" destOrd="0" presId="urn:microsoft.com/office/officeart/2005/8/layout/radial4"/>
    <dgm:cxn modelId="{3BFD45DA-D7DE-4580-B190-663B9A6A080B}" type="presParOf" srcId="{36639543-29EA-432B-BD85-141C68FA4E21}" destId="{640F1E5B-136C-4BB5-8B1A-914F775F72BB}" srcOrd="3" destOrd="0" presId="urn:microsoft.com/office/officeart/2005/8/layout/radial4"/>
    <dgm:cxn modelId="{B069680E-FFE8-4556-B321-3BEF02B3942B}" type="presParOf" srcId="{36639543-29EA-432B-BD85-141C68FA4E21}" destId="{12F0C55D-B3D2-4C0C-8D47-FE2C3EBEC5FD}" srcOrd="4" destOrd="0" presId="urn:microsoft.com/office/officeart/2005/8/layout/radial4"/>
    <dgm:cxn modelId="{0856E4AB-C1A0-4152-BE8B-F853390EEE50}" type="presParOf" srcId="{36639543-29EA-432B-BD85-141C68FA4E21}" destId="{AC98DBC3-C6D1-4F70-8BEB-0B8750C1B6A4}" srcOrd="5" destOrd="0" presId="urn:microsoft.com/office/officeart/2005/8/layout/radial4"/>
    <dgm:cxn modelId="{52CA6D16-8E40-4702-8906-C169FFAB3BA2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masculin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feminin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neutru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5B5E2A71-056A-4285-9840-2E7D382FE386}" type="presOf" srcId="{CA516E23-4BDF-4661-BA24-05AD2E73A9C4}" destId="{296DDEBC-905D-4FE7-AC6F-59CDE6284314}" srcOrd="0" destOrd="0" presId="urn:microsoft.com/office/officeart/2005/8/layout/radial4"/>
    <dgm:cxn modelId="{BB762DDB-B059-4A63-B355-40756D7FDD66}" type="presOf" srcId="{F8699FD6-AEEE-4CEB-99A1-2C01AB54E3DC}" destId="{D60596B7-4C0E-4B3D-B587-DC03424CB598}" srcOrd="0" destOrd="0" presId="urn:microsoft.com/office/officeart/2005/8/layout/radial4"/>
    <dgm:cxn modelId="{E4214FA6-2F02-4D9F-B1C5-29E19102C8FD}" type="presOf" srcId="{76C5AF34-ECA5-4AA0-920B-278A6926B84B}" destId="{640F1E5B-136C-4BB5-8B1A-914F775F72BB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C80CEF9A-AFDD-4C2A-98B2-FEAC490C2D14}" type="presOf" srcId="{1E411223-D81E-4881-8294-375BD429BEDF}" destId="{0C1C87C2-F69E-4272-881B-B3AC750BAD52}" srcOrd="0" destOrd="0" presId="urn:microsoft.com/office/officeart/2005/8/layout/radial4"/>
    <dgm:cxn modelId="{38CC650F-6228-4485-9659-58E3427AB13B}" type="presOf" srcId="{AFE29088-89F8-4B34-AA07-8E9E15F77299}" destId="{36639543-29EA-432B-BD85-141C68FA4E21}" srcOrd="0" destOrd="0" presId="urn:microsoft.com/office/officeart/2005/8/layout/radial4"/>
    <dgm:cxn modelId="{6E8AF99D-AE1F-46AA-8B8E-4B80D4EB3659}" type="presOf" srcId="{FA9D58DB-90CB-47F8-8E1F-E257BC4AD0C3}" destId="{FF93C77A-6A90-4798-9935-D6FAA93800A8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96262474-1C39-4476-8093-234D7465C990}" type="presOf" srcId="{FCD4A0FC-3BE6-43EA-B178-0F1F831F85C1}" destId="{12F0C55D-B3D2-4C0C-8D47-FE2C3EBEC5FD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3C011F02-1EE8-4A31-A6E1-E7E69718808E}" type="presOf" srcId="{14003E32-D01C-404F-8D2E-418FD6EB1C6A}" destId="{AC98DBC3-C6D1-4F70-8BEB-0B8750C1B6A4}" srcOrd="0" destOrd="0" presId="urn:microsoft.com/office/officeart/2005/8/layout/radial4"/>
    <dgm:cxn modelId="{DE959A4A-BEBC-4122-B9D0-7151753C32C9}" type="presParOf" srcId="{36639543-29EA-432B-BD85-141C68FA4E21}" destId="{D60596B7-4C0E-4B3D-B587-DC03424CB598}" srcOrd="0" destOrd="0" presId="urn:microsoft.com/office/officeart/2005/8/layout/radial4"/>
    <dgm:cxn modelId="{18019A07-8FFA-47A0-B3D5-3815F58AB87D}" type="presParOf" srcId="{36639543-29EA-432B-BD85-141C68FA4E21}" destId="{296DDEBC-905D-4FE7-AC6F-59CDE6284314}" srcOrd="1" destOrd="0" presId="urn:microsoft.com/office/officeart/2005/8/layout/radial4"/>
    <dgm:cxn modelId="{521C6795-79BB-4054-BAA0-4F512824755F}" type="presParOf" srcId="{36639543-29EA-432B-BD85-141C68FA4E21}" destId="{FF93C77A-6A90-4798-9935-D6FAA93800A8}" srcOrd="2" destOrd="0" presId="urn:microsoft.com/office/officeart/2005/8/layout/radial4"/>
    <dgm:cxn modelId="{CC1B144F-12B6-446D-B929-9402396BC158}" type="presParOf" srcId="{36639543-29EA-432B-BD85-141C68FA4E21}" destId="{640F1E5B-136C-4BB5-8B1A-914F775F72BB}" srcOrd="3" destOrd="0" presId="urn:microsoft.com/office/officeart/2005/8/layout/radial4"/>
    <dgm:cxn modelId="{FEB68005-FAF4-4684-BC3F-EF002E79AC78}" type="presParOf" srcId="{36639543-29EA-432B-BD85-141C68FA4E21}" destId="{12F0C55D-B3D2-4C0C-8D47-FE2C3EBEC5FD}" srcOrd="4" destOrd="0" presId="urn:microsoft.com/office/officeart/2005/8/layout/radial4"/>
    <dgm:cxn modelId="{E9243863-53C9-47EB-8AAF-556540AFDF65}" type="presParOf" srcId="{36639543-29EA-432B-BD85-141C68FA4E21}" destId="{AC98DBC3-C6D1-4F70-8BEB-0B8750C1B6A4}" srcOrd="5" destOrd="0" presId="urn:microsoft.com/office/officeart/2005/8/layout/radial4"/>
    <dgm:cxn modelId="{32F418E3-7764-442F-8346-B1B6C4B1BD8F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masculin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feminin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neutru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719A2045-45F9-4DCE-8B61-90C4EAC95074}" type="presOf" srcId="{FCD4A0FC-3BE6-43EA-B178-0F1F831F85C1}" destId="{12F0C55D-B3D2-4C0C-8D47-FE2C3EBEC5FD}" srcOrd="0" destOrd="0" presId="urn:microsoft.com/office/officeart/2005/8/layout/radial4"/>
    <dgm:cxn modelId="{2A87732F-7309-4DAF-83C3-9DE5B5B08093}" type="presOf" srcId="{76C5AF34-ECA5-4AA0-920B-278A6926B84B}" destId="{640F1E5B-136C-4BB5-8B1A-914F775F72BB}" srcOrd="0" destOrd="0" presId="urn:microsoft.com/office/officeart/2005/8/layout/radial4"/>
    <dgm:cxn modelId="{D8AFFDBB-11F2-47F5-8BE8-F4337EEE67D8}" type="presOf" srcId="{CA516E23-4BDF-4661-BA24-05AD2E73A9C4}" destId="{296DDEBC-905D-4FE7-AC6F-59CDE6284314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73D54854-E013-4331-9E34-F8B979BF75C4}" type="presOf" srcId="{1E411223-D81E-4881-8294-375BD429BEDF}" destId="{0C1C87C2-F69E-4272-881B-B3AC750BAD52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EE95B871-F320-4222-9956-21665D97B429}" type="presOf" srcId="{AFE29088-89F8-4B34-AA07-8E9E15F77299}" destId="{36639543-29EA-432B-BD85-141C68FA4E21}" srcOrd="0" destOrd="0" presId="urn:microsoft.com/office/officeart/2005/8/layout/radial4"/>
    <dgm:cxn modelId="{4A5BCA2A-83A5-4E46-BDD7-5F59CAA47B94}" type="presOf" srcId="{F8699FD6-AEEE-4CEB-99A1-2C01AB54E3DC}" destId="{D60596B7-4C0E-4B3D-B587-DC03424CB598}" srcOrd="0" destOrd="0" presId="urn:microsoft.com/office/officeart/2005/8/layout/radial4"/>
    <dgm:cxn modelId="{9B3878D4-B7C8-4FAD-9A83-3C485F656B6B}" type="presOf" srcId="{14003E32-D01C-404F-8D2E-418FD6EB1C6A}" destId="{AC98DBC3-C6D1-4F70-8BEB-0B8750C1B6A4}" srcOrd="0" destOrd="0" presId="urn:microsoft.com/office/officeart/2005/8/layout/radial4"/>
    <dgm:cxn modelId="{E34AABA1-9D7B-455B-8D31-387A6C1C9870}" type="presOf" srcId="{FA9D58DB-90CB-47F8-8E1F-E257BC4AD0C3}" destId="{FF93C77A-6A90-4798-9935-D6FAA93800A8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40EDBCFE-A3B3-4FA9-815E-5F4064308AFB}" type="presParOf" srcId="{36639543-29EA-432B-BD85-141C68FA4E21}" destId="{D60596B7-4C0E-4B3D-B587-DC03424CB598}" srcOrd="0" destOrd="0" presId="urn:microsoft.com/office/officeart/2005/8/layout/radial4"/>
    <dgm:cxn modelId="{685B0D13-A631-4DFA-90F6-0A4B5D9290E0}" type="presParOf" srcId="{36639543-29EA-432B-BD85-141C68FA4E21}" destId="{296DDEBC-905D-4FE7-AC6F-59CDE6284314}" srcOrd="1" destOrd="0" presId="urn:microsoft.com/office/officeart/2005/8/layout/radial4"/>
    <dgm:cxn modelId="{99B83248-8EBD-42CB-9B73-28762B087194}" type="presParOf" srcId="{36639543-29EA-432B-BD85-141C68FA4E21}" destId="{FF93C77A-6A90-4798-9935-D6FAA93800A8}" srcOrd="2" destOrd="0" presId="urn:microsoft.com/office/officeart/2005/8/layout/radial4"/>
    <dgm:cxn modelId="{8B7A52E2-EAE7-4EFF-A0AB-184112595509}" type="presParOf" srcId="{36639543-29EA-432B-BD85-141C68FA4E21}" destId="{640F1E5B-136C-4BB5-8B1A-914F775F72BB}" srcOrd="3" destOrd="0" presId="urn:microsoft.com/office/officeart/2005/8/layout/radial4"/>
    <dgm:cxn modelId="{F54A4F3F-6CC9-4014-ADF7-4B767339D874}" type="presParOf" srcId="{36639543-29EA-432B-BD85-141C68FA4E21}" destId="{12F0C55D-B3D2-4C0C-8D47-FE2C3EBEC5FD}" srcOrd="4" destOrd="0" presId="urn:microsoft.com/office/officeart/2005/8/layout/radial4"/>
    <dgm:cxn modelId="{DA98AEFB-C957-4098-9CF2-4C3C8F5BA035}" type="presParOf" srcId="{36639543-29EA-432B-BD85-141C68FA4E21}" destId="{AC98DBC3-C6D1-4F70-8BEB-0B8750C1B6A4}" srcOrd="5" destOrd="0" presId="urn:microsoft.com/office/officeart/2005/8/layout/radial4"/>
    <dgm:cxn modelId="{D57B545D-EF56-4394-B9A2-071DA32CBADA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masculin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feminin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neutru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6D60263C-20E8-4540-B73D-65433E53E3A9}" type="presOf" srcId="{FCD4A0FC-3BE6-43EA-B178-0F1F831F85C1}" destId="{12F0C55D-B3D2-4C0C-8D47-FE2C3EBEC5FD}" srcOrd="0" destOrd="0" presId="urn:microsoft.com/office/officeart/2005/8/layout/radial4"/>
    <dgm:cxn modelId="{E219AB10-A7F0-4FC0-8DF1-87E1942123C6}" type="presOf" srcId="{FA9D58DB-90CB-47F8-8E1F-E257BC4AD0C3}" destId="{FF93C77A-6A90-4798-9935-D6FAA93800A8}" srcOrd="0" destOrd="0" presId="urn:microsoft.com/office/officeart/2005/8/layout/radial4"/>
    <dgm:cxn modelId="{8FDD3BFF-010B-4A01-88C9-9699E12D02A1}" type="presOf" srcId="{1E411223-D81E-4881-8294-375BD429BEDF}" destId="{0C1C87C2-F69E-4272-881B-B3AC750BAD52}" srcOrd="0" destOrd="0" presId="urn:microsoft.com/office/officeart/2005/8/layout/radial4"/>
    <dgm:cxn modelId="{EF6521CB-1641-4CA8-BEC2-1339E9435D26}" type="presOf" srcId="{14003E32-D01C-404F-8D2E-418FD6EB1C6A}" destId="{AC98DBC3-C6D1-4F70-8BEB-0B8750C1B6A4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EE09536C-CC55-4CEE-BF1C-C9B4DE6A743B}" type="presOf" srcId="{CA516E23-4BDF-4661-BA24-05AD2E73A9C4}" destId="{296DDEBC-905D-4FE7-AC6F-59CDE6284314}" srcOrd="0" destOrd="0" presId="urn:microsoft.com/office/officeart/2005/8/layout/radial4"/>
    <dgm:cxn modelId="{65B0E5E9-0874-45A8-93BF-4088714F9CF1}" type="presOf" srcId="{F8699FD6-AEEE-4CEB-99A1-2C01AB54E3DC}" destId="{D60596B7-4C0E-4B3D-B587-DC03424CB598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6B1D6707-5916-4B77-9B0B-11944AAE7C37}" type="presOf" srcId="{AFE29088-89F8-4B34-AA07-8E9E15F77299}" destId="{36639543-29EA-432B-BD85-141C68FA4E21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E3BECA26-A5A0-4583-BED8-161A369CC477}" type="presOf" srcId="{76C5AF34-ECA5-4AA0-920B-278A6926B84B}" destId="{640F1E5B-136C-4BB5-8B1A-914F775F72BB}" srcOrd="0" destOrd="0" presId="urn:microsoft.com/office/officeart/2005/8/layout/radial4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E1D9D5CA-B4E7-4855-9276-CC72CF047778}" type="presParOf" srcId="{36639543-29EA-432B-BD85-141C68FA4E21}" destId="{D60596B7-4C0E-4B3D-B587-DC03424CB598}" srcOrd="0" destOrd="0" presId="urn:microsoft.com/office/officeart/2005/8/layout/radial4"/>
    <dgm:cxn modelId="{05AED1FD-0488-419E-9C53-067D9A9277F1}" type="presParOf" srcId="{36639543-29EA-432B-BD85-141C68FA4E21}" destId="{296DDEBC-905D-4FE7-AC6F-59CDE6284314}" srcOrd="1" destOrd="0" presId="urn:microsoft.com/office/officeart/2005/8/layout/radial4"/>
    <dgm:cxn modelId="{A261541B-8EAE-4F3C-B6D5-916FD953A8B1}" type="presParOf" srcId="{36639543-29EA-432B-BD85-141C68FA4E21}" destId="{FF93C77A-6A90-4798-9935-D6FAA93800A8}" srcOrd="2" destOrd="0" presId="urn:microsoft.com/office/officeart/2005/8/layout/radial4"/>
    <dgm:cxn modelId="{F83A0B89-CA83-4275-8AE4-144536E55970}" type="presParOf" srcId="{36639543-29EA-432B-BD85-141C68FA4E21}" destId="{640F1E5B-136C-4BB5-8B1A-914F775F72BB}" srcOrd="3" destOrd="0" presId="urn:microsoft.com/office/officeart/2005/8/layout/radial4"/>
    <dgm:cxn modelId="{AA9FF9F9-BBEA-4707-BD36-64C725D88025}" type="presParOf" srcId="{36639543-29EA-432B-BD85-141C68FA4E21}" destId="{12F0C55D-B3D2-4C0C-8D47-FE2C3EBEC5FD}" srcOrd="4" destOrd="0" presId="urn:microsoft.com/office/officeart/2005/8/layout/radial4"/>
    <dgm:cxn modelId="{4DB3263D-1FE4-4A33-BE0A-809D3D7D7467}" type="presParOf" srcId="{36639543-29EA-432B-BD85-141C68FA4E21}" destId="{AC98DBC3-C6D1-4F70-8BEB-0B8750C1B6A4}" srcOrd="5" destOrd="0" presId="urn:microsoft.com/office/officeart/2005/8/layout/radial4"/>
    <dgm:cxn modelId="{9B6D72EE-5782-4AAE-9A87-8FEF59EC24E7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singular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plural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B6056BCB-DE70-4B0F-9F0E-980AD32969A1}" type="presOf" srcId="{F8699FD6-AEEE-4CEB-99A1-2C01AB54E3DC}" destId="{D60596B7-4C0E-4B3D-B587-DC03424CB598}" srcOrd="0" destOrd="0" presId="urn:microsoft.com/office/officeart/2005/8/layout/radial4"/>
    <dgm:cxn modelId="{C6DBE78F-2187-4368-AFCD-EDAE6D994302}" type="presOf" srcId="{AFE29088-89F8-4B34-AA07-8E9E15F77299}" destId="{36639543-29EA-432B-BD85-141C68FA4E21}" srcOrd="0" destOrd="0" presId="urn:microsoft.com/office/officeart/2005/8/layout/radial4"/>
    <dgm:cxn modelId="{7EC0CD6C-A378-4CDF-B7F9-F0CA126C8A7F}" type="presOf" srcId="{FA9D58DB-90CB-47F8-8E1F-E257BC4AD0C3}" destId="{FF93C77A-6A90-4798-9935-D6FAA93800A8}" srcOrd="0" destOrd="0" presId="urn:microsoft.com/office/officeart/2005/8/layout/radial4"/>
    <dgm:cxn modelId="{FC39FEA7-41EA-49C9-A53D-25B42CE3B901}" type="presOf" srcId="{1E411223-D81E-4881-8294-375BD429BEDF}" destId="{0C1C87C2-F69E-4272-881B-B3AC750BAD52}" srcOrd="0" destOrd="0" presId="urn:microsoft.com/office/officeart/2005/8/layout/radial4"/>
    <dgm:cxn modelId="{E840AE7D-7B86-4088-B8E8-2CAC7124B492}" type="presOf" srcId="{CA516E23-4BDF-4661-BA24-05AD2E73A9C4}" destId="{296DDEBC-905D-4FE7-AC6F-59CDE6284314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74E38B21-B75E-42A3-93C1-8F659AD6E5A3}" type="presOf" srcId="{14003E32-D01C-404F-8D2E-418FD6EB1C6A}" destId="{AC98DBC3-C6D1-4F70-8BEB-0B8750C1B6A4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002A1D6B-ED6A-4EEE-B628-46727610E109}" type="presParOf" srcId="{36639543-29EA-432B-BD85-141C68FA4E21}" destId="{D60596B7-4C0E-4B3D-B587-DC03424CB598}" srcOrd="0" destOrd="0" presId="urn:microsoft.com/office/officeart/2005/8/layout/radial4"/>
    <dgm:cxn modelId="{362EB865-013C-4F2E-96F8-F68083880263}" type="presParOf" srcId="{36639543-29EA-432B-BD85-141C68FA4E21}" destId="{296DDEBC-905D-4FE7-AC6F-59CDE6284314}" srcOrd="1" destOrd="0" presId="urn:microsoft.com/office/officeart/2005/8/layout/radial4"/>
    <dgm:cxn modelId="{D8AD553A-B024-4E58-8BB7-9CE41BBB6ED8}" type="presParOf" srcId="{36639543-29EA-432B-BD85-141C68FA4E21}" destId="{FF93C77A-6A90-4798-9935-D6FAA93800A8}" srcOrd="2" destOrd="0" presId="urn:microsoft.com/office/officeart/2005/8/layout/radial4"/>
    <dgm:cxn modelId="{D1E25073-7160-4E35-96D3-91C10CF09FFD}" type="presParOf" srcId="{36639543-29EA-432B-BD85-141C68FA4E21}" destId="{AC98DBC3-C6D1-4F70-8BEB-0B8750C1B6A4}" srcOrd="3" destOrd="0" presId="urn:microsoft.com/office/officeart/2005/8/layout/radial4"/>
    <dgm:cxn modelId="{1B5A45AA-8E4F-4F60-B9CE-7A8847771B2C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singular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plural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73630E24-3530-4E32-B2B0-BC6F9E9D7A82}" type="presOf" srcId="{F8699FD6-AEEE-4CEB-99A1-2C01AB54E3DC}" destId="{D60596B7-4C0E-4B3D-B587-DC03424CB598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D603DF75-19E0-4BFB-A5D2-0C8C59656588}" type="presOf" srcId="{FA9D58DB-90CB-47F8-8E1F-E257BC4AD0C3}" destId="{FF93C77A-6A90-4798-9935-D6FAA93800A8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102D4FE6-3152-4400-B426-B6BEACC8900E}" type="presOf" srcId="{CA516E23-4BDF-4661-BA24-05AD2E73A9C4}" destId="{296DDEBC-905D-4FE7-AC6F-59CDE6284314}" srcOrd="0" destOrd="0" presId="urn:microsoft.com/office/officeart/2005/8/layout/radial4"/>
    <dgm:cxn modelId="{33D25877-FE6F-4BFE-A077-D76C4F7E0E5B}" type="presOf" srcId="{14003E32-D01C-404F-8D2E-418FD6EB1C6A}" destId="{AC98DBC3-C6D1-4F70-8BEB-0B8750C1B6A4}" srcOrd="0" destOrd="0" presId="urn:microsoft.com/office/officeart/2005/8/layout/radial4"/>
    <dgm:cxn modelId="{0BFE2553-E16F-40F8-BD14-EE053ED7D688}" type="presOf" srcId="{AFE29088-89F8-4B34-AA07-8E9E15F77299}" destId="{36639543-29EA-432B-BD85-141C68FA4E21}" srcOrd="0" destOrd="0" presId="urn:microsoft.com/office/officeart/2005/8/layout/radial4"/>
    <dgm:cxn modelId="{5D37216E-7A84-492D-A30A-1E3C4369E380}" type="presOf" srcId="{1E411223-D81E-4881-8294-375BD429BEDF}" destId="{0C1C87C2-F69E-4272-881B-B3AC750BAD52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1DD4A812-984B-467B-B10F-AFD62AEC1FA1}" type="presParOf" srcId="{36639543-29EA-432B-BD85-141C68FA4E21}" destId="{D60596B7-4C0E-4B3D-B587-DC03424CB598}" srcOrd="0" destOrd="0" presId="urn:microsoft.com/office/officeart/2005/8/layout/radial4"/>
    <dgm:cxn modelId="{072DD49F-4B23-403B-B78F-34FBAE9E873E}" type="presParOf" srcId="{36639543-29EA-432B-BD85-141C68FA4E21}" destId="{296DDEBC-905D-4FE7-AC6F-59CDE6284314}" srcOrd="1" destOrd="0" presId="urn:microsoft.com/office/officeart/2005/8/layout/radial4"/>
    <dgm:cxn modelId="{6DE59262-4771-4F0C-A97A-46829150357B}" type="presParOf" srcId="{36639543-29EA-432B-BD85-141C68FA4E21}" destId="{FF93C77A-6A90-4798-9935-D6FAA93800A8}" srcOrd="2" destOrd="0" presId="urn:microsoft.com/office/officeart/2005/8/layout/radial4"/>
    <dgm:cxn modelId="{B401B126-9008-4E4B-803D-A0A7881B7B83}" type="presParOf" srcId="{36639543-29EA-432B-BD85-141C68FA4E21}" destId="{AC98DBC3-C6D1-4F70-8BEB-0B8750C1B6A4}" srcOrd="3" destOrd="0" presId="urn:microsoft.com/office/officeart/2005/8/layout/radial4"/>
    <dgm:cxn modelId="{DF636302-E8E9-4A86-8C55-EDCEA3CD7150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singular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plural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E740C156-ABB6-443F-8B78-B7CAD137D809}" type="presOf" srcId="{F8699FD6-AEEE-4CEB-99A1-2C01AB54E3DC}" destId="{D60596B7-4C0E-4B3D-B587-DC03424CB598}" srcOrd="0" destOrd="0" presId="urn:microsoft.com/office/officeart/2005/8/layout/radial4"/>
    <dgm:cxn modelId="{9FF75B8A-5969-4FC7-A073-0F92DF6EF466}" type="presOf" srcId="{14003E32-D01C-404F-8D2E-418FD6EB1C6A}" destId="{AC98DBC3-C6D1-4F70-8BEB-0B8750C1B6A4}" srcOrd="0" destOrd="0" presId="urn:microsoft.com/office/officeart/2005/8/layout/radial4"/>
    <dgm:cxn modelId="{46C7B620-C192-419C-8BD8-B58149554F31}" type="presOf" srcId="{AFE29088-89F8-4B34-AA07-8E9E15F77299}" destId="{36639543-29EA-432B-BD85-141C68FA4E21}" srcOrd="0" destOrd="0" presId="urn:microsoft.com/office/officeart/2005/8/layout/radial4"/>
    <dgm:cxn modelId="{96498158-A836-4414-81BE-536A0824539B}" type="presOf" srcId="{1E411223-D81E-4881-8294-375BD429BEDF}" destId="{0C1C87C2-F69E-4272-881B-B3AC750BAD52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E3B335F0-C307-4805-84AC-1AB87D5A9B5A}" type="presOf" srcId="{FA9D58DB-90CB-47F8-8E1F-E257BC4AD0C3}" destId="{FF93C77A-6A90-4798-9935-D6FAA93800A8}" srcOrd="0" destOrd="0" presId="urn:microsoft.com/office/officeart/2005/8/layout/radial4"/>
    <dgm:cxn modelId="{14E008CA-A4B2-4D41-820E-A22A2974A3A3}" type="presOf" srcId="{CA516E23-4BDF-4661-BA24-05AD2E73A9C4}" destId="{296DDEBC-905D-4FE7-AC6F-59CDE6284314}" srcOrd="0" destOrd="0" presId="urn:microsoft.com/office/officeart/2005/8/layout/radial4"/>
    <dgm:cxn modelId="{B7523CA0-95D9-4C9C-9EEB-CE1375BADE33}" type="presParOf" srcId="{36639543-29EA-432B-BD85-141C68FA4E21}" destId="{D60596B7-4C0E-4B3D-B587-DC03424CB598}" srcOrd="0" destOrd="0" presId="urn:microsoft.com/office/officeart/2005/8/layout/radial4"/>
    <dgm:cxn modelId="{ACEC0177-2328-4637-BD37-BC26862382BA}" type="presParOf" srcId="{36639543-29EA-432B-BD85-141C68FA4E21}" destId="{296DDEBC-905D-4FE7-AC6F-59CDE6284314}" srcOrd="1" destOrd="0" presId="urn:microsoft.com/office/officeart/2005/8/layout/radial4"/>
    <dgm:cxn modelId="{95B1AC85-D9C0-42C6-A68D-F14AF77A8C89}" type="presParOf" srcId="{36639543-29EA-432B-BD85-141C68FA4E21}" destId="{FF93C77A-6A90-4798-9935-D6FAA93800A8}" srcOrd="2" destOrd="0" presId="urn:microsoft.com/office/officeart/2005/8/layout/radial4"/>
    <dgm:cxn modelId="{62FB477C-62FB-4D16-AB27-97EC9AD1E625}" type="presParOf" srcId="{36639543-29EA-432B-BD85-141C68FA4E21}" destId="{AC98DBC3-C6D1-4F70-8BEB-0B8750C1B6A4}" srcOrd="3" destOrd="0" presId="urn:microsoft.com/office/officeart/2005/8/layout/radial4"/>
    <dgm:cxn modelId="{F32F6A44-8C0B-4662-823E-4563735923C5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singular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plural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D54AAAD3-9190-4BFD-9ADE-6376E45F12A3}" type="presOf" srcId="{1E411223-D81E-4881-8294-375BD429BEDF}" destId="{0C1C87C2-F69E-4272-881B-B3AC750BAD52}" srcOrd="0" destOrd="0" presId="urn:microsoft.com/office/officeart/2005/8/layout/radial4"/>
    <dgm:cxn modelId="{3F4BD68F-938B-49F0-B621-75F9AC7161BC}" type="presOf" srcId="{FA9D58DB-90CB-47F8-8E1F-E257BC4AD0C3}" destId="{FF93C77A-6A90-4798-9935-D6FAA93800A8}" srcOrd="0" destOrd="0" presId="urn:microsoft.com/office/officeart/2005/8/layout/radial4"/>
    <dgm:cxn modelId="{9F3FDD35-1883-49B1-9598-02707F0B5F6B}" type="presOf" srcId="{F8699FD6-AEEE-4CEB-99A1-2C01AB54E3DC}" destId="{D60596B7-4C0E-4B3D-B587-DC03424CB598}" srcOrd="0" destOrd="0" presId="urn:microsoft.com/office/officeart/2005/8/layout/radial4"/>
    <dgm:cxn modelId="{B623E8B6-20A3-4203-9AAF-31363BCC3AC4}" type="presOf" srcId="{AFE29088-89F8-4B34-AA07-8E9E15F77299}" destId="{36639543-29EA-432B-BD85-141C68FA4E21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F127AA34-58D1-49F0-9D97-F66F12778852}" type="presOf" srcId="{CA516E23-4BDF-4661-BA24-05AD2E73A9C4}" destId="{296DDEBC-905D-4FE7-AC6F-59CDE6284314}" srcOrd="0" destOrd="0" presId="urn:microsoft.com/office/officeart/2005/8/layout/radial4"/>
    <dgm:cxn modelId="{0C74043C-4D9A-4F64-906B-3302710EA55D}" type="presOf" srcId="{14003E32-D01C-404F-8D2E-418FD6EB1C6A}" destId="{AC98DBC3-C6D1-4F70-8BEB-0B8750C1B6A4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2D2E1FD6-AE6D-4C74-A7DE-E6AB9A0996FD}" type="presParOf" srcId="{36639543-29EA-432B-BD85-141C68FA4E21}" destId="{D60596B7-4C0E-4B3D-B587-DC03424CB598}" srcOrd="0" destOrd="0" presId="urn:microsoft.com/office/officeart/2005/8/layout/radial4"/>
    <dgm:cxn modelId="{4E54AD0C-6B6C-4B04-B62D-31F192F894F9}" type="presParOf" srcId="{36639543-29EA-432B-BD85-141C68FA4E21}" destId="{296DDEBC-905D-4FE7-AC6F-59CDE6284314}" srcOrd="1" destOrd="0" presId="urn:microsoft.com/office/officeart/2005/8/layout/radial4"/>
    <dgm:cxn modelId="{A0C9E391-B6D4-4DDE-AAE0-B7F0FDC8131D}" type="presParOf" srcId="{36639543-29EA-432B-BD85-141C68FA4E21}" destId="{FF93C77A-6A90-4798-9935-D6FAA93800A8}" srcOrd="2" destOrd="0" presId="urn:microsoft.com/office/officeart/2005/8/layout/radial4"/>
    <dgm:cxn modelId="{EC332464-D83F-4E53-9A96-496BBA0F1A2C}" type="presParOf" srcId="{36639543-29EA-432B-BD85-141C68FA4E21}" destId="{AC98DBC3-C6D1-4F70-8BEB-0B8750C1B6A4}" srcOrd="3" destOrd="0" presId="urn:microsoft.com/office/officeart/2005/8/layout/radial4"/>
    <dgm:cxn modelId="{5D7DB5E1-D8B8-4985-AEED-8077586F3306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singular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plural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14EF2BC1-79EE-4EE6-809B-4931AB30867A}" type="presOf" srcId="{FA9D58DB-90CB-47F8-8E1F-E257BC4AD0C3}" destId="{FF93C77A-6A90-4798-9935-D6FAA93800A8}" srcOrd="0" destOrd="0" presId="urn:microsoft.com/office/officeart/2005/8/layout/radial4"/>
    <dgm:cxn modelId="{CA3FE54D-33FE-4DC3-9857-8FE143575D8E}" type="presOf" srcId="{CA516E23-4BDF-4661-BA24-05AD2E73A9C4}" destId="{296DDEBC-905D-4FE7-AC6F-59CDE6284314}" srcOrd="0" destOrd="0" presId="urn:microsoft.com/office/officeart/2005/8/layout/radial4"/>
    <dgm:cxn modelId="{405027DE-DA61-48F9-973B-80D209933D44}" type="presOf" srcId="{1E411223-D81E-4881-8294-375BD429BEDF}" destId="{0C1C87C2-F69E-4272-881B-B3AC750BAD52}" srcOrd="0" destOrd="0" presId="urn:microsoft.com/office/officeart/2005/8/layout/radial4"/>
    <dgm:cxn modelId="{647FD158-EEE2-4032-87C4-654C099C1F2F}" type="presOf" srcId="{AFE29088-89F8-4B34-AA07-8E9E15F77299}" destId="{36639543-29EA-432B-BD85-141C68FA4E21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AD82243E-C08D-4B82-826D-08BFA117749E}" type="presOf" srcId="{14003E32-D01C-404F-8D2E-418FD6EB1C6A}" destId="{AC98DBC3-C6D1-4F70-8BEB-0B8750C1B6A4}" srcOrd="0" destOrd="0" presId="urn:microsoft.com/office/officeart/2005/8/layout/radial4"/>
    <dgm:cxn modelId="{E7325CCA-8C8C-4935-9FD2-296C4434FBB3}" type="presOf" srcId="{F8699FD6-AEEE-4CEB-99A1-2C01AB54E3DC}" destId="{D60596B7-4C0E-4B3D-B587-DC03424CB598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86C8F63E-9C4F-45A4-A652-DFA10685DC67}" type="presParOf" srcId="{36639543-29EA-432B-BD85-141C68FA4E21}" destId="{D60596B7-4C0E-4B3D-B587-DC03424CB598}" srcOrd="0" destOrd="0" presId="urn:microsoft.com/office/officeart/2005/8/layout/radial4"/>
    <dgm:cxn modelId="{6975A70C-CB28-451E-9236-8D253D6D96DC}" type="presParOf" srcId="{36639543-29EA-432B-BD85-141C68FA4E21}" destId="{296DDEBC-905D-4FE7-AC6F-59CDE6284314}" srcOrd="1" destOrd="0" presId="urn:microsoft.com/office/officeart/2005/8/layout/radial4"/>
    <dgm:cxn modelId="{47F6192F-1ED0-449E-ACB5-F54126D21028}" type="presParOf" srcId="{36639543-29EA-432B-BD85-141C68FA4E21}" destId="{FF93C77A-6A90-4798-9935-D6FAA93800A8}" srcOrd="2" destOrd="0" presId="urn:microsoft.com/office/officeart/2005/8/layout/radial4"/>
    <dgm:cxn modelId="{A18280B2-22DB-4EFE-87AF-327702805D97}" type="presParOf" srcId="{36639543-29EA-432B-BD85-141C68FA4E21}" destId="{AC98DBC3-C6D1-4F70-8BEB-0B8750C1B6A4}" srcOrd="3" destOrd="0" presId="urn:microsoft.com/office/officeart/2005/8/layout/radial4"/>
    <dgm:cxn modelId="{B8398B4F-FB43-4ED0-9AFE-45215A672D89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fenomene ale naturii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ființe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lucruri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79E0B555-1696-454E-AEF4-2A627C2F14DA}" type="presOf" srcId="{F8699FD6-AEEE-4CEB-99A1-2C01AB54E3DC}" destId="{D60596B7-4C0E-4B3D-B587-DC03424CB598}" srcOrd="0" destOrd="0" presId="urn:microsoft.com/office/officeart/2005/8/layout/radial4"/>
    <dgm:cxn modelId="{B3148722-037E-4115-B58D-3240D8B3E885}" type="presOf" srcId="{76C5AF34-ECA5-4AA0-920B-278A6926B84B}" destId="{640F1E5B-136C-4BB5-8B1A-914F775F72BB}" srcOrd="0" destOrd="0" presId="urn:microsoft.com/office/officeart/2005/8/layout/radial4"/>
    <dgm:cxn modelId="{B4B591FF-CF2B-4E2C-99DF-763CB0E65B55}" type="presOf" srcId="{14003E32-D01C-404F-8D2E-418FD6EB1C6A}" destId="{AC98DBC3-C6D1-4F70-8BEB-0B8750C1B6A4}" srcOrd="0" destOrd="0" presId="urn:microsoft.com/office/officeart/2005/8/layout/radial4"/>
    <dgm:cxn modelId="{3517A116-F4F1-4E79-BD6E-7ABFC3D0C54E}" type="presOf" srcId="{FA9D58DB-90CB-47F8-8E1F-E257BC4AD0C3}" destId="{FF93C77A-6A90-4798-9935-D6FAA93800A8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2525AFDF-1345-4A76-B8CB-C67C94F757EC}" type="presOf" srcId="{AFE29088-89F8-4B34-AA07-8E9E15F77299}" destId="{36639543-29EA-432B-BD85-141C68FA4E21}" srcOrd="0" destOrd="0" presId="urn:microsoft.com/office/officeart/2005/8/layout/radial4"/>
    <dgm:cxn modelId="{72A178B9-F2F2-4D84-ABE4-113A62A8053C}" type="presOf" srcId="{1E411223-D81E-4881-8294-375BD429BEDF}" destId="{0C1C87C2-F69E-4272-881B-B3AC750BAD52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B522CA7E-9D7C-40F4-9BF7-B5B0445D97DE}" type="presOf" srcId="{FCD4A0FC-3BE6-43EA-B178-0F1F831F85C1}" destId="{12F0C55D-B3D2-4C0C-8D47-FE2C3EBEC5FD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66D6E3E3-781F-4035-91C3-0BC867AAE2A9}" type="presOf" srcId="{CA516E23-4BDF-4661-BA24-05AD2E73A9C4}" destId="{296DDEBC-905D-4FE7-AC6F-59CDE6284314}" srcOrd="0" destOrd="0" presId="urn:microsoft.com/office/officeart/2005/8/layout/radial4"/>
    <dgm:cxn modelId="{0B8DD3BB-D3F5-40AD-B8B7-E629E9BE0244}" type="presParOf" srcId="{36639543-29EA-432B-BD85-141C68FA4E21}" destId="{D60596B7-4C0E-4B3D-B587-DC03424CB598}" srcOrd="0" destOrd="0" presId="urn:microsoft.com/office/officeart/2005/8/layout/radial4"/>
    <dgm:cxn modelId="{88F5B560-6531-4799-AF44-593AD6101AD7}" type="presParOf" srcId="{36639543-29EA-432B-BD85-141C68FA4E21}" destId="{296DDEBC-905D-4FE7-AC6F-59CDE6284314}" srcOrd="1" destOrd="0" presId="urn:microsoft.com/office/officeart/2005/8/layout/radial4"/>
    <dgm:cxn modelId="{A58F327B-6288-4D76-BF35-B74DC5B63E68}" type="presParOf" srcId="{36639543-29EA-432B-BD85-141C68FA4E21}" destId="{FF93C77A-6A90-4798-9935-D6FAA93800A8}" srcOrd="2" destOrd="0" presId="urn:microsoft.com/office/officeart/2005/8/layout/radial4"/>
    <dgm:cxn modelId="{A53B1B4E-A5B7-4122-9159-B40604D41DA0}" type="presParOf" srcId="{36639543-29EA-432B-BD85-141C68FA4E21}" destId="{640F1E5B-136C-4BB5-8B1A-914F775F72BB}" srcOrd="3" destOrd="0" presId="urn:microsoft.com/office/officeart/2005/8/layout/radial4"/>
    <dgm:cxn modelId="{518E4B48-979F-4A32-80CE-924C464BFAF4}" type="presParOf" srcId="{36639543-29EA-432B-BD85-141C68FA4E21}" destId="{12F0C55D-B3D2-4C0C-8D47-FE2C3EBEC5FD}" srcOrd="4" destOrd="0" presId="urn:microsoft.com/office/officeart/2005/8/layout/radial4"/>
    <dgm:cxn modelId="{C9B1052D-E30E-45F9-972C-05E512C225E9}" type="presParOf" srcId="{36639543-29EA-432B-BD85-141C68FA4E21}" destId="{AC98DBC3-C6D1-4F70-8BEB-0B8750C1B6A4}" srcOrd="5" destOrd="0" presId="urn:microsoft.com/office/officeart/2005/8/layout/radial4"/>
    <dgm:cxn modelId="{B7681455-9D0B-47F3-B14F-ED2C0CF7059B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singular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plural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365532E3-C8B7-4E6F-BBE3-D869A128CA63}" type="presOf" srcId="{AFE29088-89F8-4B34-AA07-8E9E15F77299}" destId="{36639543-29EA-432B-BD85-141C68FA4E21}" srcOrd="0" destOrd="0" presId="urn:microsoft.com/office/officeart/2005/8/layout/radial4"/>
    <dgm:cxn modelId="{42F44E15-E83D-4B30-A806-6230CDA02DA1}" type="presOf" srcId="{14003E32-D01C-404F-8D2E-418FD6EB1C6A}" destId="{AC98DBC3-C6D1-4F70-8BEB-0B8750C1B6A4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1444EE1C-B237-4C6B-958D-8FEA51C8C825}" type="presOf" srcId="{F8699FD6-AEEE-4CEB-99A1-2C01AB54E3DC}" destId="{D60596B7-4C0E-4B3D-B587-DC03424CB598}" srcOrd="0" destOrd="0" presId="urn:microsoft.com/office/officeart/2005/8/layout/radial4"/>
    <dgm:cxn modelId="{C64EE738-B0DB-4541-97D9-AA356993A241}" type="presOf" srcId="{FA9D58DB-90CB-47F8-8E1F-E257BC4AD0C3}" destId="{FF93C77A-6A90-4798-9935-D6FAA93800A8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9FB24521-C857-4A57-8ED2-EB543F0F5394}" type="presOf" srcId="{CA516E23-4BDF-4661-BA24-05AD2E73A9C4}" destId="{296DDEBC-905D-4FE7-AC6F-59CDE6284314}" srcOrd="0" destOrd="0" presId="urn:microsoft.com/office/officeart/2005/8/layout/radial4"/>
    <dgm:cxn modelId="{A24CA507-79FD-4B36-B2C2-804C9D7C3F49}" type="presOf" srcId="{1E411223-D81E-4881-8294-375BD429BEDF}" destId="{0C1C87C2-F69E-4272-881B-B3AC750BAD52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8D262551-D1DF-4372-865D-B6E6D6D74CA9}" type="presParOf" srcId="{36639543-29EA-432B-BD85-141C68FA4E21}" destId="{D60596B7-4C0E-4B3D-B587-DC03424CB598}" srcOrd="0" destOrd="0" presId="urn:microsoft.com/office/officeart/2005/8/layout/radial4"/>
    <dgm:cxn modelId="{D17609BE-665D-491F-A1DB-6FE2E0A7B4A3}" type="presParOf" srcId="{36639543-29EA-432B-BD85-141C68FA4E21}" destId="{296DDEBC-905D-4FE7-AC6F-59CDE6284314}" srcOrd="1" destOrd="0" presId="urn:microsoft.com/office/officeart/2005/8/layout/radial4"/>
    <dgm:cxn modelId="{711E7F7F-F478-4541-914E-2ACDEBC8CF4D}" type="presParOf" srcId="{36639543-29EA-432B-BD85-141C68FA4E21}" destId="{FF93C77A-6A90-4798-9935-D6FAA93800A8}" srcOrd="2" destOrd="0" presId="urn:microsoft.com/office/officeart/2005/8/layout/radial4"/>
    <dgm:cxn modelId="{FE1FB8AE-1C8D-4267-8CE6-7BA7126F1945}" type="presParOf" srcId="{36639543-29EA-432B-BD85-141C68FA4E21}" destId="{AC98DBC3-C6D1-4F70-8BEB-0B8750C1B6A4}" srcOrd="3" destOrd="0" presId="urn:microsoft.com/office/officeart/2005/8/layout/radial4"/>
    <dgm:cxn modelId="{C3A07F73-E208-470D-B788-4C07F86BD8C0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24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24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singular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plural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29" custLinFactNeighborY="-30559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2" custAng="10317498" custScaleX="48885" custLinFactNeighborX="-4091" custLinFactNeighborY="-50017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2" custScaleX="91566" custScaleY="34806" custRadScaleRad="86125" custRadScaleInc="-3366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1" presStyleCnt="2" custAng="17008720" custFlipHor="1" custScaleX="55602" custLinFactNeighborX="-1953" custLinFactNeighborY="-55958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1" presStyleCnt="2" custScaleX="87223" custScaleY="37920" custRadScaleRad="85941" custRadScaleInc="356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D14FA396-7DBB-4810-81A1-7A0A03886D48}" type="presOf" srcId="{14003E32-D01C-404F-8D2E-418FD6EB1C6A}" destId="{AC98DBC3-C6D1-4F70-8BEB-0B8750C1B6A4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C388E2B7-1228-43D4-B74E-C2D26B144DC8}" type="presOf" srcId="{1E411223-D81E-4881-8294-375BD429BEDF}" destId="{0C1C87C2-F69E-4272-881B-B3AC750BAD52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0FC5FD9F-6A9A-4F2B-AAF2-8005B44745FA}" type="presOf" srcId="{CA516E23-4BDF-4661-BA24-05AD2E73A9C4}" destId="{296DDEBC-905D-4FE7-AC6F-59CDE6284314}" srcOrd="0" destOrd="0" presId="urn:microsoft.com/office/officeart/2005/8/layout/radial4"/>
    <dgm:cxn modelId="{EC754B46-5258-41A6-8EB6-5E10D2D607E0}" type="presOf" srcId="{FA9D58DB-90CB-47F8-8E1F-E257BC4AD0C3}" destId="{FF93C77A-6A90-4798-9935-D6FAA93800A8}" srcOrd="0" destOrd="0" presId="urn:microsoft.com/office/officeart/2005/8/layout/radial4"/>
    <dgm:cxn modelId="{564C9455-90E2-4804-9D31-AC97C654C94A}" type="presOf" srcId="{F8699FD6-AEEE-4CEB-99A1-2C01AB54E3DC}" destId="{D60596B7-4C0E-4B3D-B587-DC03424CB598}" srcOrd="0" destOrd="0" presId="urn:microsoft.com/office/officeart/2005/8/layout/radial4"/>
    <dgm:cxn modelId="{C2600F24-76E5-4002-80C1-9FBBB62D0EE5}" type="presOf" srcId="{AFE29088-89F8-4B34-AA07-8E9E15F77299}" destId="{36639543-29EA-432B-BD85-141C68FA4E21}" srcOrd="0" destOrd="0" presId="urn:microsoft.com/office/officeart/2005/8/layout/radial4"/>
    <dgm:cxn modelId="{2306F270-A868-42C0-BA4F-3C9510FAD9F2}" srcId="{F8699FD6-AEEE-4CEB-99A1-2C01AB54E3DC}" destId="{1E411223-D81E-4881-8294-375BD429BEDF}" srcOrd="1" destOrd="0" parTransId="{14003E32-D01C-404F-8D2E-418FD6EB1C6A}" sibTransId="{38CB7162-1B46-4A89-85E8-18BE92BFC89E}"/>
    <dgm:cxn modelId="{CE84D5D0-298F-4CCF-9327-D032F57A636B}" type="presParOf" srcId="{36639543-29EA-432B-BD85-141C68FA4E21}" destId="{D60596B7-4C0E-4B3D-B587-DC03424CB598}" srcOrd="0" destOrd="0" presId="urn:microsoft.com/office/officeart/2005/8/layout/radial4"/>
    <dgm:cxn modelId="{16856C2D-865C-4E73-BF79-3B67FD0DB44D}" type="presParOf" srcId="{36639543-29EA-432B-BD85-141C68FA4E21}" destId="{296DDEBC-905D-4FE7-AC6F-59CDE6284314}" srcOrd="1" destOrd="0" presId="urn:microsoft.com/office/officeart/2005/8/layout/radial4"/>
    <dgm:cxn modelId="{82850D02-DF5F-4304-B1F2-D4EADF07B817}" type="presParOf" srcId="{36639543-29EA-432B-BD85-141C68FA4E21}" destId="{FF93C77A-6A90-4798-9935-D6FAA93800A8}" srcOrd="2" destOrd="0" presId="urn:microsoft.com/office/officeart/2005/8/layout/radial4"/>
    <dgm:cxn modelId="{DC2582E7-B9A9-48F7-A1A3-04EE150BBEB4}" type="presParOf" srcId="{36639543-29EA-432B-BD85-141C68FA4E21}" destId="{AC98DBC3-C6D1-4F70-8BEB-0B8750C1B6A4}" srcOrd="3" destOrd="0" presId="urn:microsoft.com/office/officeart/2005/8/layout/radial4"/>
    <dgm:cxn modelId="{872A2663-B783-4729-B682-F1C309321256}" type="presParOf" srcId="{36639543-29EA-432B-BD85-141C68FA4E21}" destId="{0C1C87C2-F69E-4272-881B-B3AC750BAD52}" srcOrd="4" destOrd="0" presId="urn:microsoft.com/office/officeart/2005/8/layout/radial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fenomene ale naturii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ființe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lucruri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AF104E03-772D-4F39-8812-DC338E1B3A32}" type="presOf" srcId="{CA516E23-4BDF-4661-BA24-05AD2E73A9C4}" destId="{296DDEBC-905D-4FE7-AC6F-59CDE6284314}" srcOrd="0" destOrd="0" presId="urn:microsoft.com/office/officeart/2005/8/layout/radial4"/>
    <dgm:cxn modelId="{B3D83CB0-9210-481C-BACB-341F35A2B8B0}" type="presOf" srcId="{FCD4A0FC-3BE6-43EA-B178-0F1F831F85C1}" destId="{12F0C55D-B3D2-4C0C-8D47-FE2C3EBEC5FD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F464F4A0-F2A8-4D34-A6D5-C9FCBE098562}" type="presOf" srcId="{FA9D58DB-90CB-47F8-8E1F-E257BC4AD0C3}" destId="{FF93C77A-6A90-4798-9935-D6FAA93800A8}" srcOrd="0" destOrd="0" presId="urn:microsoft.com/office/officeart/2005/8/layout/radial4"/>
    <dgm:cxn modelId="{D3EF07BF-82C8-41BE-8094-BB1B92994AA0}" type="presOf" srcId="{1E411223-D81E-4881-8294-375BD429BEDF}" destId="{0C1C87C2-F69E-4272-881B-B3AC750BAD52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5282AB91-FA09-40CC-8F60-E21B47777356}" type="presOf" srcId="{76C5AF34-ECA5-4AA0-920B-278A6926B84B}" destId="{640F1E5B-136C-4BB5-8B1A-914F775F72BB}" srcOrd="0" destOrd="0" presId="urn:microsoft.com/office/officeart/2005/8/layout/radial4"/>
    <dgm:cxn modelId="{1D213E12-9D68-448B-9DE0-1B59CF19A846}" type="presOf" srcId="{F8699FD6-AEEE-4CEB-99A1-2C01AB54E3DC}" destId="{D60596B7-4C0E-4B3D-B587-DC03424CB598}" srcOrd="0" destOrd="0" presId="urn:microsoft.com/office/officeart/2005/8/layout/radial4"/>
    <dgm:cxn modelId="{B4FF71CF-2EAC-46C4-8761-10A3C1B28CD9}" type="presOf" srcId="{AFE29088-89F8-4B34-AA07-8E9E15F77299}" destId="{36639543-29EA-432B-BD85-141C68FA4E21}" srcOrd="0" destOrd="0" presId="urn:microsoft.com/office/officeart/2005/8/layout/radial4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B36DF199-D2AC-4C15-9CB0-2C5F61B1CA59}" type="presOf" srcId="{14003E32-D01C-404F-8D2E-418FD6EB1C6A}" destId="{AC98DBC3-C6D1-4F70-8BEB-0B8750C1B6A4}" srcOrd="0" destOrd="0" presId="urn:microsoft.com/office/officeart/2005/8/layout/radial4"/>
    <dgm:cxn modelId="{AF309D20-C1DF-48ED-B4DD-283F0AEC4C87}" type="presParOf" srcId="{36639543-29EA-432B-BD85-141C68FA4E21}" destId="{D60596B7-4C0E-4B3D-B587-DC03424CB598}" srcOrd="0" destOrd="0" presId="urn:microsoft.com/office/officeart/2005/8/layout/radial4"/>
    <dgm:cxn modelId="{850759CF-2EC1-4529-A435-4CB8B9E8C393}" type="presParOf" srcId="{36639543-29EA-432B-BD85-141C68FA4E21}" destId="{296DDEBC-905D-4FE7-AC6F-59CDE6284314}" srcOrd="1" destOrd="0" presId="urn:microsoft.com/office/officeart/2005/8/layout/radial4"/>
    <dgm:cxn modelId="{487E9E8D-8D00-4AA3-8B97-A15D15E2DBB4}" type="presParOf" srcId="{36639543-29EA-432B-BD85-141C68FA4E21}" destId="{FF93C77A-6A90-4798-9935-D6FAA93800A8}" srcOrd="2" destOrd="0" presId="urn:microsoft.com/office/officeart/2005/8/layout/radial4"/>
    <dgm:cxn modelId="{77CEE9B1-0908-4E89-9D90-B68F28CC231F}" type="presParOf" srcId="{36639543-29EA-432B-BD85-141C68FA4E21}" destId="{640F1E5B-136C-4BB5-8B1A-914F775F72BB}" srcOrd="3" destOrd="0" presId="urn:microsoft.com/office/officeart/2005/8/layout/radial4"/>
    <dgm:cxn modelId="{9C320EE7-E56A-4635-8C6D-3940772EE145}" type="presParOf" srcId="{36639543-29EA-432B-BD85-141C68FA4E21}" destId="{12F0C55D-B3D2-4C0C-8D47-FE2C3EBEC5FD}" srcOrd="4" destOrd="0" presId="urn:microsoft.com/office/officeart/2005/8/layout/radial4"/>
    <dgm:cxn modelId="{A7A72157-D9B8-4C10-BAA8-54D94EA3B500}" type="presParOf" srcId="{36639543-29EA-432B-BD85-141C68FA4E21}" destId="{AC98DBC3-C6D1-4F70-8BEB-0B8750C1B6A4}" srcOrd="5" destOrd="0" presId="urn:microsoft.com/office/officeart/2005/8/layout/radial4"/>
    <dgm:cxn modelId="{C82E55ED-8638-4155-9418-23D925011440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fenomene ale naturii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ființe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lucruri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2A10E01C-5163-4224-9EAE-B9A09F6D24BF}" type="presOf" srcId="{14003E32-D01C-404F-8D2E-418FD6EB1C6A}" destId="{AC98DBC3-C6D1-4F70-8BEB-0B8750C1B6A4}" srcOrd="0" destOrd="0" presId="urn:microsoft.com/office/officeart/2005/8/layout/radial4"/>
    <dgm:cxn modelId="{1A0190EF-2A13-415B-82BB-33E8E4D6D538}" type="presOf" srcId="{76C5AF34-ECA5-4AA0-920B-278A6926B84B}" destId="{640F1E5B-136C-4BB5-8B1A-914F775F72BB}" srcOrd="0" destOrd="0" presId="urn:microsoft.com/office/officeart/2005/8/layout/radial4"/>
    <dgm:cxn modelId="{3035D85C-9170-4514-A6B1-B68EFAB264ED}" type="presOf" srcId="{FA9D58DB-90CB-47F8-8E1F-E257BC4AD0C3}" destId="{FF93C77A-6A90-4798-9935-D6FAA93800A8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C94DF44F-C8E4-4F8C-A93F-3FE141948695}" type="presOf" srcId="{FCD4A0FC-3BE6-43EA-B178-0F1F831F85C1}" destId="{12F0C55D-B3D2-4C0C-8D47-FE2C3EBEC5FD}" srcOrd="0" destOrd="0" presId="urn:microsoft.com/office/officeart/2005/8/layout/radial4"/>
    <dgm:cxn modelId="{A262F966-CB6E-4B25-BAE6-3C9FBC21EF6B}" type="presOf" srcId="{CA516E23-4BDF-4661-BA24-05AD2E73A9C4}" destId="{296DDEBC-905D-4FE7-AC6F-59CDE6284314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BEE02742-5A85-4B10-A537-8FDBC22FA298}" type="presOf" srcId="{AFE29088-89F8-4B34-AA07-8E9E15F77299}" destId="{36639543-29EA-432B-BD85-141C68FA4E21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FD837EBA-5CA5-4A18-8A1E-1E15AEE99381}" type="presOf" srcId="{F8699FD6-AEEE-4CEB-99A1-2C01AB54E3DC}" destId="{D60596B7-4C0E-4B3D-B587-DC03424CB598}" srcOrd="0" destOrd="0" presId="urn:microsoft.com/office/officeart/2005/8/layout/radial4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0A72E510-BDB4-4304-B783-F5AC76822E6A}" type="presOf" srcId="{1E411223-D81E-4881-8294-375BD429BEDF}" destId="{0C1C87C2-F69E-4272-881B-B3AC750BAD52}" srcOrd="0" destOrd="0" presId="urn:microsoft.com/office/officeart/2005/8/layout/radial4"/>
    <dgm:cxn modelId="{9608A8B0-DD1C-4B02-A6B8-6FE26D10220C}" type="presParOf" srcId="{36639543-29EA-432B-BD85-141C68FA4E21}" destId="{D60596B7-4C0E-4B3D-B587-DC03424CB598}" srcOrd="0" destOrd="0" presId="urn:microsoft.com/office/officeart/2005/8/layout/radial4"/>
    <dgm:cxn modelId="{2012B7AA-5173-43B2-9D45-ED0A4578BCB6}" type="presParOf" srcId="{36639543-29EA-432B-BD85-141C68FA4E21}" destId="{296DDEBC-905D-4FE7-AC6F-59CDE6284314}" srcOrd="1" destOrd="0" presId="urn:microsoft.com/office/officeart/2005/8/layout/radial4"/>
    <dgm:cxn modelId="{2304279E-C3C8-4A00-960F-CD7008CEE868}" type="presParOf" srcId="{36639543-29EA-432B-BD85-141C68FA4E21}" destId="{FF93C77A-6A90-4798-9935-D6FAA93800A8}" srcOrd="2" destOrd="0" presId="urn:microsoft.com/office/officeart/2005/8/layout/radial4"/>
    <dgm:cxn modelId="{2A69A8A0-71D6-4F51-8263-9BECF6E20B23}" type="presParOf" srcId="{36639543-29EA-432B-BD85-141C68FA4E21}" destId="{640F1E5B-136C-4BB5-8B1A-914F775F72BB}" srcOrd="3" destOrd="0" presId="urn:microsoft.com/office/officeart/2005/8/layout/radial4"/>
    <dgm:cxn modelId="{A185EFA6-45F4-49CB-9759-E85B47E085CA}" type="presParOf" srcId="{36639543-29EA-432B-BD85-141C68FA4E21}" destId="{12F0C55D-B3D2-4C0C-8D47-FE2C3EBEC5FD}" srcOrd="4" destOrd="0" presId="urn:microsoft.com/office/officeart/2005/8/layout/radial4"/>
    <dgm:cxn modelId="{7EC53789-8386-4B88-9D38-45FEC4553ABC}" type="presParOf" srcId="{36639543-29EA-432B-BD85-141C68FA4E21}" destId="{AC98DBC3-C6D1-4F70-8BEB-0B8750C1B6A4}" srcOrd="5" destOrd="0" presId="urn:microsoft.com/office/officeart/2005/8/layout/radial4"/>
    <dgm:cxn modelId="{7B4090E6-9D6D-40A2-BB38-5979B710C377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fenomene ale naturii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ființe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lucruri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5CFF9C5B-BDB7-4634-9223-EFEEC0AF5038}" type="presOf" srcId="{F8699FD6-AEEE-4CEB-99A1-2C01AB54E3DC}" destId="{D60596B7-4C0E-4B3D-B587-DC03424CB598}" srcOrd="0" destOrd="0" presId="urn:microsoft.com/office/officeart/2005/8/layout/radial4"/>
    <dgm:cxn modelId="{8A8CF777-F994-4C98-B9ED-6D7879457A8D}" type="presOf" srcId="{14003E32-D01C-404F-8D2E-418FD6EB1C6A}" destId="{AC98DBC3-C6D1-4F70-8BEB-0B8750C1B6A4}" srcOrd="0" destOrd="0" presId="urn:microsoft.com/office/officeart/2005/8/layout/radial4"/>
    <dgm:cxn modelId="{2949C515-F868-4F8B-BD26-0C85ED628C34}" type="presOf" srcId="{FCD4A0FC-3BE6-43EA-B178-0F1F831F85C1}" destId="{12F0C55D-B3D2-4C0C-8D47-FE2C3EBEC5FD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F61E3CA5-4189-4E84-9209-67DC488FC7B1}" type="presOf" srcId="{CA516E23-4BDF-4661-BA24-05AD2E73A9C4}" destId="{296DDEBC-905D-4FE7-AC6F-59CDE6284314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3AF2AF46-8B82-4F0F-8B7C-E51ED11C0412}" type="presOf" srcId="{76C5AF34-ECA5-4AA0-920B-278A6926B84B}" destId="{640F1E5B-136C-4BB5-8B1A-914F775F72BB}" srcOrd="0" destOrd="0" presId="urn:microsoft.com/office/officeart/2005/8/layout/radial4"/>
    <dgm:cxn modelId="{3E6FF81A-0E85-4618-8FAF-4800CFA28DF9}" type="presOf" srcId="{AFE29088-89F8-4B34-AA07-8E9E15F77299}" destId="{36639543-29EA-432B-BD85-141C68FA4E21}" srcOrd="0" destOrd="0" presId="urn:microsoft.com/office/officeart/2005/8/layout/radial4"/>
    <dgm:cxn modelId="{03DD07CA-F3A3-45B9-9447-13B4559EE69A}" type="presOf" srcId="{FA9D58DB-90CB-47F8-8E1F-E257BC4AD0C3}" destId="{FF93C77A-6A90-4798-9935-D6FAA93800A8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CE634D1B-0AFA-4EE0-A6BF-E8D486D9A883}" type="presOf" srcId="{1E411223-D81E-4881-8294-375BD429BEDF}" destId="{0C1C87C2-F69E-4272-881B-B3AC750BAD52}" srcOrd="0" destOrd="0" presId="urn:microsoft.com/office/officeart/2005/8/layout/radial4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7FE9030B-4E3E-48F1-B1E9-5B37C80CBDC1}" type="presParOf" srcId="{36639543-29EA-432B-BD85-141C68FA4E21}" destId="{D60596B7-4C0E-4B3D-B587-DC03424CB598}" srcOrd="0" destOrd="0" presId="urn:microsoft.com/office/officeart/2005/8/layout/radial4"/>
    <dgm:cxn modelId="{5AB223D3-D6BE-4BB6-8B88-5E6BCACFD980}" type="presParOf" srcId="{36639543-29EA-432B-BD85-141C68FA4E21}" destId="{296DDEBC-905D-4FE7-AC6F-59CDE6284314}" srcOrd="1" destOrd="0" presId="urn:microsoft.com/office/officeart/2005/8/layout/radial4"/>
    <dgm:cxn modelId="{F6FD1BDF-EF8F-4B41-ADED-82F241A644A8}" type="presParOf" srcId="{36639543-29EA-432B-BD85-141C68FA4E21}" destId="{FF93C77A-6A90-4798-9935-D6FAA93800A8}" srcOrd="2" destOrd="0" presId="urn:microsoft.com/office/officeart/2005/8/layout/radial4"/>
    <dgm:cxn modelId="{BD5BD159-1143-418C-8CF8-03FEAFB8282F}" type="presParOf" srcId="{36639543-29EA-432B-BD85-141C68FA4E21}" destId="{640F1E5B-136C-4BB5-8B1A-914F775F72BB}" srcOrd="3" destOrd="0" presId="urn:microsoft.com/office/officeart/2005/8/layout/radial4"/>
    <dgm:cxn modelId="{54595DD2-0FAB-49D2-A315-74B3341E8639}" type="presParOf" srcId="{36639543-29EA-432B-BD85-141C68FA4E21}" destId="{12F0C55D-B3D2-4C0C-8D47-FE2C3EBEC5FD}" srcOrd="4" destOrd="0" presId="urn:microsoft.com/office/officeart/2005/8/layout/radial4"/>
    <dgm:cxn modelId="{85A64750-B97E-4321-889C-4C5543461795}" type="presParOf" srcId="{36639543-29EA-432B-BD85-141C68FA4E21}" destId="{AC98DBC3-C6D1-4F70-8BEB-0B8750C1B6A4}" srcOrd="5" destOrd="0" presId="urn:microsoft.com/office/officeart/2005/8/layout/radial4"/>
    <dgm:cxn modelId="{11380A23-6CD3-4A6A-91DA-2DD0308E019E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fenomene ale naturii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ființe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lucruri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F46FBF79-0B65-4BDD-A41D-AC39317788E3}" type="presOf" srcId="{1E411223-D81E-4881-8294-375BD429BEDF}" destId="{0C1C87C2-F69E-4272-881B-B3AC750BAD52}" srcOrd="0" destOrd="0" presId="urn:microsoft.com/office/officeart/2005/8/layout/radial4"/>
    <dgm:cxn modelId="{A77F5D4C-4964-4580-A91C-81EED1955CAE}" type="presOf" srcId="{AFE29088-89F8-4B34-AA07-8E9E15F77299}" destId="{36639543-29EA-432B-BD85-141C68FA4E21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1B7043E8-01B1-40C6-A585-DB8295340D07}" type="presOf" srcId="{14003E32-D01C-404F-8D2E-418FD6EB1C6A}" destId="{AC98DBC3-C6D1-4F70-8BEB-0B8750C1B6A4}" srcOrd="0" destOrd="0" presId="urn:microsoft.com/office/officeart/2005/8/layout/radial4"/>
    <dgm:cxn modelId="{A3BB4DCB-6E43-49D5-98B0-E5819B46B754}" type="presOf" srcId="{FA9D58DB-90CB-47F8-8E1F-E257BC4AD0C3}" destId="{FF93C77A-6A90-4798-9935-D6FAA93800A8}" srcOrd="0" destOrd="0" presId="urn:microsoft.com/office/officeart/2005/8/layout/radial4"/>
    <dgm:cxn modelId="{B8CB3E89-B4AA-451E-8929-169FFC0DE6BE}" type="presOf" srcId="{F8699FD6-AEEE-4CEB-99A1-2C01AB54E3DC}" destId="{D60596B7-4C0E-4B3D-B587-DC03424CB598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C44324B2-2482-4A1E-B6C0-E45CF991444A}" type="presOf" srcId="{FCD4A0FC-3BE6-43EA-B178-0F1F831F85C1}" destId="{12F0C55D-B3D2-4C0C-8D47-FE2C3EBEC5FD}" srcOrd="0" destOrd="0" presId="urn:microsoft.com/office/officeart/2005/8/layout/radial4"/>
    <dgm:cxn modelId="{B09F4C8C-90F4-4838-8087-0FF4474B4C78}" type="presOf" srcId="{CA516E23-4BDF-4661-BA24-05AD2E73A9C4}" destId="{296DDEBC-905D-4FE7-AC6F-59CDE6284314}" srcOrd="0" destOrd="0" presId="urn:microsoft.com/office/officeart/2005/8/layout/radial4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DDF411CB-9AC7-42A8-B1E8-BEC1247B640A}" type="presOf" srcId="{76C5AF34-ECA5-4AA0-920B-278A6926B84B}" destId="{640F1E5B-136C-4BB5-8B1A-914F775F72BB}" srcOrd="0" destOrd="0" presId="urn:microsoft.com/office/officeart/2005/8/layout/radial4"/>
    <dgm:cxn modelId="{06FC667B-75EE-43DE-83A6-39806F019D4B}" type="presParOf" srcId="{36639543-29EA-432B-BD85-141C68FA4E21}" destId="{D60596B7-4C0E-4B3D-B587-DC03424CB598}" srcOrd="0" destOrd="0" presId="urn:microsoft.com/office/officeart/2005/8/layout/radial4"/>
    <dgm:cxn modelId="{2877B0C6-9DE4-403B-8913-97FAC95EE737}" type="presParOf" srcId="{36639543-29EA-432B-BD85-141C68FA4E21}" destId="{296DDEBC-905D-4FE7-AC6F-59CDE6284314}" srcOrd="1" destOrd="0" presId="urn:microsoft.com/office/officeart/2005/8/layout/radial4"/>
    <dgm:cxn modelId="{9FA4ED40-64F9-4F53-AA4D-461F0DFF8252}" type="presParOf" srcId="{36639543-29EA-432B-BD85-141C68FA4E21}" destId="{FF93C77A-6A90-4798-9935-D6FAA93800A8}" srcOrd="2" destOrd="0" presId="urn:microsoft.com/office/officeart/2005/8/layout/radial4"/>
    <dgm:cxn modelId="{CD79ACFE-D323-4391-B0C0-27C3244A409B}" type="presParOf" srcId="{36639543-29EA-432B-BD85-141C68FA4E21}" destId="{640F1E5B-136C-4BB5-8B1A-914F775F72BB}" srcOrd="3" destOrd="0" presId="urn:microsoft.com/office/officeart/2005/8/layout/radial4"/>
    <dgm:cxn modelId="{799DFE2B-1B56-4928-964B-1F89D900BBE6}" type="presParOf" srcId="{36639543-29EA-432B-BD85-141C68FA4E21}" destId="{12F0C55D-B3D2-4C0C-8D47-FE2C3EBEC5FD}" srcOrd="4" destOrd="0" presId="urn:microsoft.com/office/officeart/2005/8/layout/radial4"/>
    <dgm:cxn modelId="{1C1FEB8C-DBE2-4E4A-A9FD-6CFA0A03812C}" type="presParOf" srcId="{36639543-29EA-432B-BD85-141C68FA4E21}" destId="{AC98DBC3-C6D1-4F70-8BEB-0B8750C1B6A4}" srcOrd="5" destOrd="0" presId="urn:microsoft.com/office/officeart/2005/8/layout/radial4"/>
    <dgm:cxn modelId="{0CF55F38-F8BA-4CF9-82A1-9C7DD722D852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E29088-89F8-4B34-AA07-8E9E15F77299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8699FD6-AEEE-4CEB-99A1-2C01AB54E3DC}">
      <dgm:prSet phldrT="[Text]" custT="1"/>
      <dgm:spPr/>
      <dgm:t>
        <a:bodyPr/>
        <a:lstStyle/>
        <a:p>
          <a:r>
            <a:rPr lang="ro-RO" sz="1800" b="1" dirty="0" smtClean="0">
              <a:latin typeface="Arial" pitchFamily="34" charset="0"/>
              <a:cs typeface="Arial" pitchFamily="34" charset="0"/>
            </a:rPr>
            <a:t>SUBSTANTIVUL</a:t>
          </a:r>
          <a:endParaRPr lang="ro-RO" sz="1800" b="1" dirty="0">
            <a:latin typeface="Arial" pitchFamily="34" charset="0"/>
            <a:cs typeface="Arial" pitchFamily="34" charset="0"/>
          </a:endParaRPr>
        </a:p>
      </dgm:t>
    </dgm:pt>
    <dgm:pt modelId="{99513744-6179-43F9-B897-509F4AD456FE}" type="parTrans" cxnId="{B83CBA69-7DEA-403A-A00C-BAD769E2F1DA}">
      <dgm:prSet/>
      <dgm:spPr/>
      <dgm:t>
        <a:bodyPr/>
        <a:lstStyle/>
        <a:p>
          <a:endParaRPr lang="ro-RO"/>
        </a:p>
      </dgm:t>
    </dgm:pt>
    <dgm:pt modelId="{80F2A517-393A-41C4-9E43-293B55B2A27A}" type="sibTrans" cxnId="{B83CBA69-7DEA-403A-A00C-BAD769E2F1DA}">
      <dgm:prSet/>
      <dgm:spPr/>
      <dgm:t>
        <a:bodyPr/>
        <a:lstStyle/>
        <a:p>
          <a:endParaRPr lang="ro-RO"/>
        </a:p>
      </dgm:t>
    </dgm:pt>
    <dgm:pt modelId="{FA9D58DB-90CB-47F8-8E1F-E257BC4AD0C3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fenomene ale naturii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CA516E23-4BDF-4661-BA24-05AD2E73A9C4}" type="parTrans" cxnId="{1AE1D51C-91FD-4B89-91F4-98DB0E4FB250}">
      <dgm:prSet/>
      <dgm:spPr/>
      <dgm:t>
        <a:bodyPr/>
        <a:lstStyle/>
        <a:p>
          <a:endParaRPr lang="ro-RO"/>
        </a:p>
      </dgm:t>
    </dgm:pt>
    <dgm:pt modelId="{FA644876-E1C5-4150-BEF3-90EA2E764CBE}" type="sibTrans" cxnId="{1AE1D51C-91FD-4B89-91F4-98DB0E4FB250}">
      <dgm:prSet/>
      <dgm:spPr/>
      <dgm:t>
        <a:bodyPr/>
        <a:lstStyle/>
        <a:p>
          <a:endParaRPr lang="ro-RO"/>
        </a:p>
      </dgm:t>
    </dgm:pt>
    <dgm:pt modelId="{FCD4A0FC-3BE6-43EA-B178-0F1F831F85C1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ființe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76C5AF34-ECA5-4AA0-920B-278A6926B84B}" type="parTrans" cxnId="{B54A921D-4D81-4ED7-8B6D-91F96F54AD7D}">
      <dgm:prSet/>
      <dgm:spPr/>
      <dgm:t>
        <a:bodyPr/>
        <a:lstStyle/>
        <a:p>
          <a:endParaRPr lang="ro-RO"/>
        </a:p>
      </dgm:t>
    </dgm:pt>
    <dgm:pt modelId="{0B82CDA0-0FF5-4976-92CF-94288EAE2876}" type="sibTrans" cxnId="{B54A921D-4D81-4ED7-8B6D-91F96F54AD7D}">
      <dgm:prSet/>
      <dgm:spPr/>
      <dgm:t>
        <a:bodyPr/>
        <a:lstStyle/>
        <a:p>
          <a:endParaRPr lang="ro-RO"/>
        </a:p>
      </dgm:t>
    </dgm:pt>
    <dgm:pt modelId="{1E411223-D81E-4881-8294-375BD429BEDF}">
      <dgm:prSet phldrT="[Text]" custT="1"/>
      <dgm:spPr/>
      <dgm:t>
        <a:bodyPr/>
        <a:lstStyle/>
        <a:p>
          <a:r>
            <a:rPr lang="ro-RO" sz="2000" b="1" dirty="0" smtClean="0">
              <a:latin typeface="Arial" pitchFamily="34" charset="0"/>
              <a:cs typeface="Arial" pitchFamily="34" charset="0"/>
            </a:rPr>
            <a:t>lucruri</a:t>
          </a:r>
          <a:endParaRPr lang="ro-RO" sz="2000" b="1" dirty="0">
            <a:latin typeface="Arial" pitchFamily="34" charset="0"/>
            <a:cs typeface="Arial" pitchFamily="34" charset="0"/>
          </a:endParaRPr>
        </a:p>
      </dgm:t>
    </dgm:pt>
    <dgm:pt modelId="{14003E32-D01C-404F-8D2E-418FD6EB1C6A}" type="parTrans" cxnId="{2306F270-A868-42C0-BA4F-3C9510FAD9F2}">
      <dgm:prSet/>
      <dgm:spPr/>
      <dgm:t>
        <a:bodyPr/>
        <a:lstStyle/>
        <a:p>
          <a:endParaRPr lang="ro-RO"/>
        </a:p>
      </dgm:t>
    </dgm:pt>
    <dgm:pt modelId="{38CB7162-1B46-4A89-85E8-18BE92BFC89E}" type="sibTrans" cxnId="{2306F270-A868-42C0-BA4F-3C9510FAD9F2}">
      <dgm:prSet/>
      <dgm:spPr/>
      <dgm:t>
        <a:bodyPr/>
        <a:lstStyle/>
        <a:p>
          <a:endParaRPr lang="ro-RO"/>
        </a:p>
      </dgm:t>
    </dgm:pt>
    <dgm:pt modelId="{36639543-29EA-432B-BD85-141C68FA4E21}" type="pres">
      <dgm:prSet presAssocID="{AFE29088-89F8-4B34-AA07-8E9E15F772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60596B7-4C0E-4B3D-B587-DC03424CB598}" type="pres">
      <dgm:prSet presAssocID="{F8699FD6-AEEE-4CEB-99A1-2C01AB54E3DC}" presName="centerShape" presStyleLbl="node0" presStyleIdx="0" presStyleCnt="1" custScaleX="135446" custScaleY="61075" custLinFactNeighborX="-1044" custLinFactNeighborY="-22238"/>
      <dgm:spPr/>
      <dgm:t>
        <a:bodyPr/>
        <a:lstStyle/>
        <a:p>
          <a:endParaRPr lang="ro-RO"/>
        </a:p>
      </dgm:t>
    </dgm:pt>
    <dgm:pt modelId="{296DDEBC-905D-4FE7-AC6F-59CDE6284314}" type="pres">
      <dgm:prSet presAssocID="{CA516E23-4BDF-4661-BA24-05AD2E73A9C4}" presName="parTrans" presStyleLbl="bgSibTrans2D1" presStyleIdx="0" presStyleCnt="3" custAng="10317498" custScaleX="48885" custLinFactNeighborX="24400" custLinFactNeighborY="-19232" custRadScaleRad="0"/>
      <dgm:spPr/>
      <dgm:t>
        <a:bodyPr/>
        <a:lstStyle/>
        <a:p>
          <a:endParaRPr lang="ro-RO"/>
        </a:p>
      </dgm:t>
    </dgm:pt>
    <dgm:pt modelId="{FF93C77A-6A90-4798-9935-D6FAA93800A8}" type="pres">
      <dgm:prSet presAssocID="{FA9D58DB-90CB-47F8-8E1F-E257BC4AD0C3}" presName="node" presStyleLbl="node1" presStyleIdx="0" presStyleCnt="3" custScaleX="91566" custScaleY="34806" custRadScaleRad="118157" custRadScaleInc="-4044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0F1E5B-136C-4BB5-8B1A-914F775F72BB}" type="pres">
      <dgm:prSet presAssocID="{76C5AF34-ECA5-4AA0-920B-278A6926B84B}" presName="parTrans" presStyleLbl="bgSibTrans2D1" presStyleIdx="1" presStyleCnt="3" custAng="10800000" custScaleX="55704" custLinFactNeighborY="28424"/>
      <dgm:spPr/>
      <dgm:t>
        <a:bodyPr/>
        <a:lstStyle/>
        <a:p>
          <a:endParaRPr lang="ro-RO"/>
        </a:p>
      </dgm:t>
    </dgm:pt>
    <dgm:pt modelId="{12F0C55D-B3D2-4C0C-8D47-FE2C3EBEC5FD}" type="pres">
      <dgm:prSet presAssocID="{FCD4A0FC-3BE6-43EA-B178-0F1F831F85C1}" presName="node" presStyleLbl="node1" presStyleIdx="1" presStyleCnt="3" custScaleX="104431" custScaleY="400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98DBC3-C6D1-4F70-8BEB-0B8750C1B6A4}" type="pres">
      <dgm:prSet presAssocID="{14003E32-D01C-404F-8D2E-418FD6EB1C6A}" presName="parTrans" presStyleLbl="bgSibTrans2D1" presStyleIdx="2" presStyleCnt="3" custAng="19634568" custFlipHor="1" custScaleX="55602" custLinFactNeighborX="-23727" custLinFactNeighborY="-8202"/>
      <dgm:spPr/>
      <dgm:t>
        <a:bodyPr/>
        <a:lstStyle/>
        <a:p>
          <a:endParaRPr lang="ro-RO"/>
        </a:p>
      </dgm:t>
    </dgm:pt>
    <dgm:pt modelId="{0C1C87C2-F69E-4272-881B-B3AC750BAD52}" type="pres">
      <dgm:prSet presAssocID="{1E411223-D81E-4881-8294-375BD429BEDF}" presName="node" presStyleLbl="node1" presStyleIdx="2" presStyleCnt="3" custScaleX="87223" custScaleY="37920" custRadScaleRad="118858" custRadScaleInc="426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B0FB0DDF-AB17-4654-8CF9-2630A8FB7930}" type="presOf" srcId="{14003E32-D01C-404F-8D2E-418FD6EB1C6A}" destId="{AC98DBC3-C6D1-4F70-8BEB-0B8750C1B6A4}" srcOrd="0" destOrd="0" presId="urn:microsoft.com/office/officeart/2005/8/layout/radial4"/>
    <dgm:cxn modelId="{B83CBA69-7DEA-403A-A00C-BAD769E2F1DA}" srcId="{AFE29088-89F8-4B34-AA07-8E9E15F77299}" destId="{F8699FD6-AEEE-4CEB-99A1-2C01AB54E3DC}" srcOrd="0" destOrd="0" parTransId="{99513744-6179-43F9-B897-509F4AD456FE}" sibTransId="{80F2A517-393A-41C4-9E43-293B55B2A27A}"/>
    <dgm:cxn modelId="{749B75C0-CBA9-4584-930B-4391C6C50543}" type="presOf" srcId="{AFE29088-89F8-4B34-AA07-8E9E15F77299}" destId="{36639543-29EA-432B-BD85-141C68FA4E21}" srcOrd="0" destOrd="0" presId="urn:microsoft.com/office/officeart/2005/8/layout/radial4"/>
    <dgm:cxn modelId="{1AE1D51C-91FD-4B89-91F4-98DB0E4FB250}" srcId="{F8699FD6-AEEE-4CEB-99A1-2C01AB54E3DC}" destId="{FA9D58DB-90CB-47F8-8E1F-E257BC4AD0C3}" srcOrd="0" destOrd="0" parTransId="{CA516E23-4BDF-4661-BA24-05AD2E73A9C4}" sibTransId="{FA644876-E1C5-4150-BEF3-90EA2E764CBE}"/>
    <dgm:cxn modelId="{13F06396-7A6C-47CA-9EE9-6C5BB8B1D8F8}" type="presOf" srcId="{FCD4A0FC-3BE6-43EA-B178-0F1F831F85C1}" destId="{12F0C55D-B3D2-4C0C-8D47-FE2C3EBEC5FD}" srcOrd="0" destOrd="0" presId="urn:microsoft.com/office/officeart/2005/8/layout/radial4"/>
    <dgm:cxn modelId="{FDE2157E-3DBB-49AC-A32B-8CA768D84309}" type="presOf" srcId="{FA9D58DB-90CB-47F8-8E1F-E257BC4AD0C3}" destId="{FF93C77A-6A90-4798-9935-D6FAA93800A8}" srcOrd="0" destOrd="0" presId="urn:microsoft.com/office/officeart/2005/8/layout/radial4"/>
    <dgm:cxn modelId="{C3F6D344-ECD2-4181-AC7A-74E7E822624B}" type="presOf" srcId="{CA516E23-4BDF-4661-BA24-05AD2E73A9C4}" destId="{296DDEBC-905D-4FE7-AC6F-59CDE6284314}" srcOrd="0" destOrd="0" presId="urn:microsoft.com/office/officeart/2005/8/layout/radial4"/>
    <dgm:cxn modelId="{B54A921D-4D81-4ED7-8B6D-91F96F54AD7D}" srcId="{F8699FD6-AEEE-4CEB-99A1-2C01AB54E3DC}" destId="{FCD4A0FC-3BE6-43EA-B178-0F1F831F85C1}" srcOrd="1" destOrd="0" parTransId="{76C5AF34-ECA5-4AA0-920B-278A6926B84B}" sibTransId="{0B82CDA0-0FF5-4976-92CF-94288EAE2876}"/>
    <dgm:cxn modelId="{2306F270-A868-42C0-BA4F-3C9510FAD9F2}" srcId="{F8699FD6-AEEE-4CEB-99A1-2C01AB54E3DC}" destId="{1E411223-D81E-4881-8294-375BD429BEDF}" srcOrd="2" destOrd="0" parTransId="{14003E32-D01C-404F-8D2E-418FD6EB1C6A}" sibTransId="{38CB7162-1B46-4A89-85E8-18BE92BFC89E}"/>
    <dgm:cxn modelId="{89455E9D-77EE-4C0F-99E1-8905FA835148}" type="presOf" srcId="{76C5AF34-ECA5-4AA0-920B-278A6926B84B}" destId="{640F1E5B-136C-4BB5-8B1A-914F775F72BB}" srcOrd="0" destOrd="0" presId="urn:microsoft.com/office/officeart/2005/8/layout/radial4"/>
    <dgm:cxn modelId="{B8F8E898-54F6-4F0D-8519-2D3C950DFC51}" type="presOf" srcId="{1E411223-D81E-4881-8294-375BD429BEDF}" destId="{0C1C87C2-F69E-4272-881B-B3AC750BAD52}" srcOrd="0" destOrd="0" presId="urn:microsoft.com/office/officeart/2005/8/layout/radial4"/>
    <dgm:cxn modelId="{CB554FA3-A86F-4B96-B183-11DFEAA8B820}" type="presOf" srcId="{F8699FD6-AEEE-4CEB-99A1-2C01AB54E3DC}" destId="{D60596B7-4C0E-4B3D-B587-DC03424CB598}" srcOrd="0" destOrd="0" presId="urn:microsoft.com/office/officeart/2005/8/layout/radial4"/>
    <dgm:cxn modelId="{BC321F9B-FE7E-4E15-A023-8800366BC71B}" type="presParOf" srcId="{36639543-29EA-432B-BD85-141C68FA4E21}" destId="{D60596B7-4C0E-4B3D-B587-DC03424CB598}" srcOrd="0" destOrd="0" presId="urn:microsoft.com/office/officeart/2005/8/layout/radial4"/>
    <dgm:cxn modelId="{CC7293CD-42D0-4E51-B5C3-07E2FFC94EF8}" type="presParOf" srcId="{36639543-29EA-432B-BD85-141C68FA4E21}" destId="{296DDEBC-905D-4FE7-AC6F-59CDE6284314}" srcOrd="1" destOrd="0" presId="urn:microsoft.com/office/officeart/2005/8/layout/radial4"/>
    <dgm:cxn modelId="{E207673C-987E-4930-A56A-4B4D40FC286B}" type="presParOf" srcId="{36639543-29EA-432B-BD85-141C68FA4E21}" destId="{FF93C77A-6A90-4798-9935-D6FAA93800A8}" srcOrd="2" destOrd="0" presId="urn:microsoft.com/office/officeart/2005/8/layout/radial4"/>
    <dgm:cxn modelId="{15E7BEAB-FD88-4E4B-A929-A8A9350AB421}" type="presParOf" srcId="{36639543-29EA-432B-BD85-141C68FA4E21}" destId="{640F1E5B-136C-4BB5-8B1A-914F775F72BB}" srcOrd="3" destOrd="0" presId="urn:microsoft.com/office/officeart/2005/8/layout/radial4"/>
    <dgm:cxn modelId="{DEA8BC8E-FBBE-4969-A602-CF0C53B7CD0B}" type="presParOf" srcId="{36639543-29EA-432B-BD85-141C68FA4E21}" destId="{12F0C55D-B3D2-4C0C-8D47-FE2C3EBEC5FD}" srcOrd="4" destOrd="0" presId="urn:microsoft.com/office/officeart/2005/8/layout/radial4"/>
    <dgm:cxn modelId="{B5BA7814-F538-415A-9D36-227BB1673080}" type="presParOf" srcId="{36639543-29EA-432B-BD85-141C68FA4E21}" destId="{AC98DBC3-C6D1-4F70-8BEB-0B8750C1B6A4}" srcOrd="5" destOrd="0" presId="urn:microsoft.com/office/officeart/2005/8/layout/radial4"/>
    <dgm:cxn modelId="{B29672A1-7F44-4B06-8D45-05DE11CB86F0}" type="presParOf" srcId="{36639543-29EA-432B-BD85-141C68FA4E21}" destId="{0C1C87C2-F69E-4272-881B-B3AC750BAD52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10554F-E026-4723-8E42-B8F35967FB00}" type="datetime1">
              <a:rPr lang="ro-RO" smtClean="0"/>
              <a:pPr rtl="0"/>
              <a:t>18.03.2020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ro-RO" smtClean="0"/>
              <a:pPr rtl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64A7-0928-4675-951F-5F4FCDAE7D16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noProof="0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noProof="0" dirty="0"/>
              <a:t>Faceți clic pentru a edita stilurile de text coordonator</a:t>
            </a:r>
          </a:p>
          <a:p>
            <a:pPr lvl="1" rtl="0"/>
            <a:r>
              <a:rPr lang="ro-RO" noProof="0" dirty="0"/>
              <a:t>Al doilea nivel</a:t>
            </a:r>
          </a:p>
          <a:p>
            <a:pPr lvl="2" rtl="0"/>
            <a:r>
              <a:rPr lang="ro-RO" noProof="0" dirty="0"/>
              <a:t>Al treilea nivel</a:t>
            </a:r>
          </a:p>
          <a:p>
            <a:pPr lvl="3" rtl="0"/>
            <a:r>
              <a:rPr lang="ro-RO" noProof="0" dirty="0"/>
              <a:t>Al patrulea nivel</a:t>
            </a:r>
          </a:p>
          <a:p>
            <a:pPr lvl="4" rtl="0"/>
            <a:r>
              <a:rPr lang="ro-RO" noProof="0" dirty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xmlns="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2478736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10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11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12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13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14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15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16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17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18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19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20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21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22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23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24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25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26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27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28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29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30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31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32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33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34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35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36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37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38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39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40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41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42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43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44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45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46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47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defTabSz="457200" rtl="0"/>
            <a:fld id="{5603C52C-5E29-41AF-BAA3-8217E886DA08}" type="slidenum">
              <a:rPr lang="ro-RO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457200" rtl="0"/>
              <a:t>48</a:t>
            </a:fld>
            <a:endParaRPr lang="ro-RO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36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o-RO" smtClean="0"/>
              <a:pPr rtl="0"/>
              <a:t>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8439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 smtClean="0"/>
              <a:t>Click to edit Master subtitle style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>
            <a:lvl1pPr>
              <a:defRPr/>
            </a:lvl1pPr>
          </a:lstStyle>
          <a:p>
            <a:fld id="{021E8DA4-B4C0-47AB-A3EE-0CB0C31C771F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966FC3-391A-40DF-8085-F7FC8DC59101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856FFE0C-DE3B-40DB-B7EA-A62B514C0B32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12" name="Substituent text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457DB924-CC59-45A9-AF66-2701DA2EA0EB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  <p:sp>
        <p:nvSpPr>
          <p:cNvPr id="9" name="Casetă text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o-RO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0" name="Casetă text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o-RO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dirty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96743140-39D6-4782-BEFE-4405B518C1E3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u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7" name="Substituent text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8" name="Substituent text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 dirty="0"/>
              <a:t>Faceți clic pentru a edita stilurile de text coordonator</a:t>
            </a:r>
          </a:p>
        </p:txBody>
      </p:sp>
      <p:sp>
        <p:nvSpPr>
          <p:cNvPr id="10" name="Substituent text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Substituent text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Substituent text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701402-634A-4274-A92C-AA6E0C52E001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u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19" name="Substituent text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Substituent imagine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21" name="Substituent text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Substituent imagine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24" name="Substituent text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Substituent text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6" name="Substituent imagine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27" name="Substituent text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2EB215-05E4-4AD4-BA2F-00D263D11C77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07043A-A83A-444E-9224-22C2E3637CAA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1F974A18-F690-4981-879D-D3641CD678B3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 smtClean="0"/>
              <a:t>Click to edit Master subtitle style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>
            <a:lvl1pPr>
              <a:defRPr/>
            </a:lvl1pPr>
          </a:lstStyle>
          <a:p>
            <a:pPr algn="r" defTabSz="457200" rtl="0"/>
            <a:fld id="{021E8DA4-B4C0-47AB-A3EE-0CB0C31C771F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defTabSz="457200" rtl="0"/>
            <a:fld id="{7A0CEF84-F84F-4D8A-8FA6-FE2E6E8BCFD8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CEF84-F84F-4D8A-8FA6-FE2E6E8BCFD8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defTabSz="457200" rtl="0"/>
            <a:fld id="{97F456CE-F0F1-4639-BA24-1693BCBE1C41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defTabSz="457200" rtl="0"/>
            <a:fld id="{715FD051-19D7-4AC7-8911-4B8DDAD23BAB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defTabSz="457200" rtl="0"/>
            <a:fld id="{44E4F78F-0ECD-41C5-B0D2-7ABC65C9F1BA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defTabSz="457200" rtl="0"/>
            <a:fld id="{12E8C4F8-3137-4304-9A86-74FA10ED6A91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defTabSz="457200" rtl="0"/>
            <a:fld id="{1CEC14ED-0A66-4B67-8EC0-0EF381884CC4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defTabSz="457200" rtl="0"/>
            <a:fld id="{9E0419E3-7876-42FF-994A-56955728601A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defTabSz="457200" rtl="0"/>
            <a:fld id="{E686FBB9-59F9-4821-96D9-DCD25E317590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defTabSz="457200" rtl="0"/>
            <a:fld id="{EB966FC3-391A-40DF-8085-F7FC8DC59101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defTabSz="457200" rtl="0"/>
            <a:fld id="{856FFE0C-DE3B-40DB-B7EA-A62B514C0B32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12" name="Substituent text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defTabSz="457200" rtl="0"/>
            <a:fld id="{457DB924-CC59-45A9-AF66-2701DA2EA0EB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asetă text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457200" rtl="0"/>
            <a:r>
              <a:rPr lang="ro-RO" sz="8000" kern="1200" dirty="0">
                <a:solidFill>
                  <a:prstClr val="white"/>
                </a:solidFill>
                <a:effectLst/>
                <a:latin typeface="Century Gothic"/>
                <a:ea typeface="+mn-ea"/>
                <a:cs typeface="+mn-cs"/>
              </a:rPr>
              <a:t>„</a:t>
            </a:r>
          </a:p>
        </p:txBody>
      </p:sp>
      <p:sp>
        <p:nvSpPr>
          <p:cNvPr id="10" name="Casetă text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rtl="0"/>
            <a:r>
              <a:rPr lang="ro-RO" sz="8000" kern="1200" dirty="0">
                <a:solidFill>
                  <a:prstClr val="white"/>
                </a:solidFill>
                <a:effectLst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97F456CE-F0F1-4639-BA24-1693BCBE1C41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dirty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defTabSz="457200" rtl="0"/>
            <a:fld id="{96743140-39D6-4782-BEFE-4405B518C1E3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u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7" name="Substituent text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8" name="Substituent text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 dirty="0"/>
              <a:t>Faceți clic pentru a edita stilurile de text coordonator</a:t>
            </a:r>
          </a:p>
        </p:txBody>
      </p:sp>
      <p:sp>
        <p:nvSpPr>
          <p:cNvPr id="10" name="Substituent text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Substituent text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Substituent text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defTabSz="457200" rtl="0"/>
            <a:fld id="{52701402-634A-4274-A92C-AA6E0C52E001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u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19" name="Substituent text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Substituent imagine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21" name="Substituent text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Substituent imagine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24" name="Substituent text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Substituent text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26" name="Substituent imagine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27" name="Substituent text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defTabSz="457200" rtl="0"/>
            <a:fld id="{FF2EB215-05E4-4AD4-BA2F-00D263D11C77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 defTabSz="457200" rtl="0"/>
            <a:fld id="{C707043A-A83A-444E-9224-22C2E3637CAA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defTabSz="457200" rtl="0"/>
            <a:fld id="{1F974A18-F690-4981-879D-D3641CD678B3}" type="datetime1">
              <a:rPr lang="ro-RO" sz="1050" kern="1200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defTabSz="457200" rtl="0"/>
              <a:t>18.03.2020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algn="l" defTabSz="457200" rtl="0"/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algn="r" defTabSz="457200" rtl="0"/>
            <a:fld id="{6D22F896-40B5-4ADD-8801-0D06FADFA095}" type="slidenum">
              <a:rPr lang="ro-RO" sz="1050" kern="120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pPr algn="r" defTabSz="457200" rtl="0"/>
              <a:t>‹#›</a:t>
            </a:fld>
            <a:endParaRPr lang="ro-RO" sz="1050" kern="1200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5FD051-19D7-4AC7-8911-4B8DDAD23BAB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E4F78F-0ECD-41C5-B0D2-7ABC65C9F1BA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E8C4F8-3137-4304-9A86-74FA10ED6A91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EC14ED-0A66-4B67-8EC0-0EF381884CC4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0419E3-7876-42FF-994A-56955728601A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ro-RO" noProof="0" dirty="0"/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86FBB9-59F9-4821-96D9-DCD25E317590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o-RO" noProof="0" dirty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o-RO" noProof="0" dirty="0"/>
              <a:t>Faceți clic pentru a edita stilurile de text coordonator</a:t>
            </a:r>
          </a:p>
          <a:p>
            <a:pPr lvl="1" rtl="0"/>
            <a:r>
              <a:rPr lang="ro-RO" noProof="0" dirty="0"/>
              <a:t>Al doilea nivel</a:t>
            </a:r>
          </a:p>
          <a:p>
            <a:pPr lvl="2" rtl="0"/>
            <a:r>
              <a:rPr lang="ro-RO" noProof="0" dirty="0"/>
              <a:t>Al treilea nivel</a:t>
            </a:r>
          </a:p>
          <a:p>
            <a:pPr lvl="3" rtl="0"/>
            <a:r>
              <a:rPr lang="ro-RO" noProof="0" dirty="0"/>
              <a:t>Al patrulea nivel</a:t>
            </a:r>
          </a:p>
          <a:p>
            <a:pPr lvl="4" rtl="0"/>
            <a:r>
              <a:rPr lang="ro-RO" noProof="0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292A605D-0AF3-41E5-9B37-801229BBAFA6}" type="datetime1">
              <a:rPr lang="ro-RO" smtClean="0"/>
              <a:pPr/>
              <a:t>18.03.2020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D22F896-40B5-4ADD-8801-0D06FADFA095}" type="slidenum">
              <a:rPr lang="ro-RO" noProof="0" smtClean="0"/>
              <a:pPr/>
              <a:t>‹#›</a:t>
            </a:fld>
            <a:endParaRPr lang="ro-RO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o-RO" noProof="0" dirty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o-RO" noProof="0" dirty="0"/>
              <a:t>Faceți clic pentru a edita stilurile de text coordonator</a:t>
            </a:r>
          </a:p>
          <a:p>
            <a:pPr lvl="1" rtl="0"/>
            <a:r>
              <a:rPr lang="ro-RO" noProof="0" dirty="0"/>
              <a:t>Al doilea nivel</a:t>
            </a:r>
          </a:p>
          <a:p>
            <a:pPr lvl="2" rtl="0"/>
            <a:r>
              <a:rPr lang="ro-RO" noProof="0" dirty="0"/>
              <a:t>Al treilea nivel</a:t>
            </a:r>
          </a:p>
          <a:p>
            <a:pPr lvl="3" rtl="0"/>
            <a:r>
              <a:rPr lang="ro-RO" noProof="0" dirty="0"/>
              <a:t>Al patrulea nivel</a:t>
            </a:r>
          </a:p>
          <a:p>
            <a:pPr lvl="4" rtl="0"/>
            <a:r>
              <a:rPr lang="ro-RO" noProof="0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200" rtl="0"/>
            <a:fld id="{292A605D-0AF3-41E5-9B37-801229BBAFA6}" type="datetime1">
              <a:rPr lang="ro-RO" kern="1200" smtClean="0">
                <a:solidFill>
                  <a:prstClr val="white">
                    <a:tint val="75000"/>
                  </a:prstClr>
                </a:solidFill>
                <a:ea typeface="+mn-ea"/>
                <a:cs typeface="+mn-cs"/>
              </a:rPr>
              <a:pPr defTabSz="457200" rtl="0"/>
              <a:t>18.03.2020</a:t>
            </a:fld>
            <a:endParaRPr lang="ro-RO" kern="1200" dirty="0">
              <a:solidFill>
                <a:prstClr val="white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200" rtl="0"/>
            <a:endParaRPr lang="ro-RO" kern="1200" dirty="0">
              <a:solidFill>
                <a:prstClr val="white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200" rtl="0"/>
            <a:fld id="{6D22F896-40B5-4ADD-8801-0D06FADFA095}" type="slidenum">
              <a:rPr lang="ro-RO" kern="1200" smtClean="0">
                <a:solidFill>
                  <a:prstClr val="white">
                    <a:tint val="75000"/>
                  </a:prstClr>
                </a:solidFill>
                <a:ea typeface="+mn-ea"/>
                <a:cs typeface="+mn-cs"/>
              </a:rPr>
              <a:pPr defTabSz="457200" rtl="0"/>
              <a:t>‹#›</a:t>
            </a:fld>
            <a:endParaRPr lang="ro-RO" kern="1200" dirty="0">
              <a:solidFill>
                <a:prstClr val="white">
                  <a:tint val="75000"/>
                </a:prstClr>
              </a:solidFill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8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Data" Target="../diagrams/data8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9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Data" Target="../diagrams/data9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0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Data" Target="../diagrams/data10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4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4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Data" Target="../diagrams/data3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Data" Target="../diagrams/data4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5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Data" Target="../diagrams/data5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6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Data" Target="../diagrams/data6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7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Data" Target="../diagrams/data7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Dreptunghi 16">
            <a:extLst>
              <a:ext uri="{FF2B5EF4-FFF2-40B4-BE49-F238E27FC236}">
                <a16:creationId xmlns:a16="http://schemas.microsoft.com/office/drawing/2014/main" xmlns="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rtlCol="0" anchor="ctr">
            <a:normAutofit/>
          </a:bodyPr>
          <a:lstStyle/>
          <a:p>
            <a:pPr algn="r"/>
            <a:r>
              <a:rPr lang="ro-RO" sz="5400" b="1" dirty="0" smtClean="0"/>
              <a:t>Substantivul</a:t>
            </a:r>
            <a:br>
              <a:rPr lang="ro-RO" sz="5400" b="1" dirty="0" smtClean="0"/>
            </a:br>
            <a:r>
              <a:rPr lang="ro-RO" sz="5400" b="1" dirty="0" smtClean="0"/>
              <a:t>Cls a vii-a dms</a:t>
            </a:r>
            <a:endParaRPr lang="ro-RO" sz="5400" b="1" dirty="0"/>
          </a:p>
        </p:txBody>
      </p:sp>
      <p:cxnSp>
        <p:nvCxnSpPr>
          <p:cNvPr id="19" name="Conector drept 18">
            <a:extLst>
              <a:ext uri="{FF2B5EF4-FFF2-40B4-BE49-F238E27FC236}">
                <a16:creationId xmlns:a16="http://schemas.microsoft.com/office/drawing/2014/main" xmlns="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ine 20">
            <a:extLst>
              <a:ext uri="{FF2B5EF4-FFF2-40B4-BE49-F238E27FC236}">
                <a16:creationId xmlns:a16="http://schemas.microsoft.com/office/drawing/2014/main" xmlns="" id="{D912EF34-0253-41FD-9940-D8FBB7DE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391" y="455365"/>
            <a:ext cx="2014396" cy="18372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8708" y="2965267"/>
            <a:ext cx="343553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2800" dirty="0" smtClean="0">
                <a:latin typeface="Calibri" pitchFamily="34" charset="0"/>
                <a:cs typeface="Calibri" pitchFamily="34" charset="0"/>
              </a:rPr>
              <a:t>Prof. Verșigan Daniela</a:t>
            </a:r>
          </a:p>
          <a:p>
            <a:r>
              <a:rPr lang="ro-RO" sz="2800" dirty="0" smtClean="0">
                <a:latin typeface="Calibri" pitchFamily="34" charset="0"/>
                <a:cs typeface="Calibri" pitchFamily="34" charset="0"/>
              </a:rPr>
              <a:t>Inf. Verșigan Bogdan</a:t>
            </a:r>
            <a:endParaRPr lang="ro-RO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endParaRPr lang="ro-RO" sz="3000" dirty="0" smtClean="0"/>
          </a:p>
          <a:p>
            <a:pPr rtl="0">
              <a:lnSpc>
                <a:spcPct val="100000"/>
              </a:lnSpc>
              <a:buNone/>
            </a:pPr>
            <a:endParaRPr lang="ro-RO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691989" y="923448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Imagini pentru PISIC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2307" y="613821"/>
            <a:ext cx="618148" cy="716539"/>
          </a:xfrm>
          <a:prstGeom prst="rect">
            <a:avLst/>
          </a:prstGeom>
          <a:noFill/>
        </p:spPr>
      </p:pic>
      <p:pic>
        <p:nvPicPr>
          <p:cNvPr id="4100" name="Picture 4" descr="Imagini pentru mingi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09396" y="2681910"/>
            <a:ext cx="752622" cy="752622"/>
          </a:xfrm>
          <a:prstGeom prst="rect">
            <a:avLst/>
          </a:prstGeom>
          <a:noFill/>
        </p:spPr>
      </p:pic>
      <p:pic>
        <p:nvPicPr>
          <p:cNvPr id="4104" name="Picture 8" descr="Imagini pentru fulg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611" y="2597504"/>
            <a:ext cx="819303" cy="822960"/>
          </a:xfrm>
          <a:prstGeom prst="rect">
            <a:avLst/>
          </a:prstGeom>
          <a:noFill/>
        </p:spPr>
      </p:pic>
      <p:pic>
        <p:nvPicPr>
          <p:cNvPr id="4106" name="Picture 10" descr="Imagini pentru ploai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50261" y="5300505"/>
            <a:ext cx="1019907" cy="1019907"/>
          </a:xfrm>
          <a:prstGeom prst="rect">
            <a:avLst/>
          </a:prstGeom>
          <a:noFill/>
        </p:spPr>
      </p:pic>
      <p:pic>
        <p:nvPicPr>
          <p:cNvPr id="4108" name="Picture 12" descr="Imagini pentru ploai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89287" y="3210280"/>
            <a:ext cx="1166788" cy="1166788"/>
          </a:xfrm>
          <a:prstGeom prst="rect">
            <a:avLst/>
          </a:prstGeom>
          <a:noFill/>
        </p:spPr>
      </p:pic>
      <p:pic>
        <p:nvPicPr>
          <p:cNvPr id="4110" name="Picture 14" descr="Imagini pentru cain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42971" y="431079"/>
            <a:ext cx="984738" cy="984738"/>
          </a:xfrm>
          <a:prstGeom prst="rect">
            <a:avLst/>
          </a:prstGeom>
          <a:noFill/>
        </p:spPr>
      </p:pic>
      <p:pic>
        <p:nvPicPr>
          <p:cNvPr id="4112" name="Picture 16" descr="Imagini pentru pen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45163" y="4215289"/>
            <a:ext cx="717451" cy="717451"/>
          </a:xfrm>
          <a:prstGeom prst="rect">
            <a:avLst/>
          </a:prstGeom>
          <a:noFill/>
        </p:spPr>
      </p:pic>
      <p:pic>
        <p:nvPicPr>
          <p:cNvPr id="4114" name="Picture 18" descr="Imagini pentru creio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75677" y="5459596"/>
            <a:ext cx="618149" cy="618149"/>
          </a:xfrm>
          <a:prstGeom prst="rect">
            <a:avLst/>
          </a:prstGeom>
          <a:noFill/>
        </p:spPr>
      </p:pic>
      <p:pic>
        <p:nvPicPr>
          <p:cNvPr id="4116" name="Picture 20" descr="Imagini pentru gain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57407" y="656162"/>
            <a:ext cx="815925" cy="590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endParaRPr lang="ro-RO" sz="3000" dirty="0" smtClean="0"/>
          </a:p>
          <a:p>
            <a:pPr rtl="0">
              <a:lnSpc>
                <a:spcPct val="100000"/>
              </a:lnSpc>
              <a:buNone/>
            </a:pPr>
            <a:endParaRPr lang="ro-RO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691989" y="1014889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Imagini pentru PISIC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2307" y="666073"/>
            <a:ext cx="618148" cy="716539"/>
          </a:xfrm>
          <a:prstGeom prst="rect">
            <a:avLst/>
          </a:prstGeom>
          <a:noFill/>
        </p:spPr>
      </p:pic>
      <p:pic>
        <p:nvPicPr>
          <p:cNvPr id="4100" name="Picture 4" descr="Imagini pentru mingi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09396" y="2734162"/>
            <a:ext cx="752622" cy="752622"/>
          </a:xfrm>
          <a:prstGeom prst="rect">
            <a:avLst/>
          </a:prstGeom>
          <a:noFill/>
        </p:spPr>
      </p:pic>
      <p:pic>
        <p:nvPicPr>
          <p:cNvPr id="4104" name="Picture 8" descr="Imagini pentru fulg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611" y="2649756"/>
            <a:ext cx="819303" cy="822960"/>
          </a:xfrm>
          <a:prstGeom prst="rect">
            <a:avLst/>
          </a:prstGeom>
          <a:noFill/>
        </p:spPr>
      </p:pic>
      <p:pic>
        <p:nvPicPr>
          <p:cNvPr id="4106" name="Picture 10" descr="Imagini pentru ploai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80459" y="4197201"/>
            <a:ext cx="1019907" cy="1019907"/>
          </a:xfrm>
          <a:prstGeom prst="rect">
            <a:avLst/>
          </a:prstGeom>
          <a:noFill/>
        </p:spPr>
      </p:pic>
      <p:pic>
        <p:nvPicPr>
          <p:cNvPr id="4108" name="Picture 12" descr="Imagini pentru ploai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89287" y="3262532"/>
            <a:ext cx="1166788" cy="1166788"/>
          </a:xfrm>
          <a:prstGeom prst="rect">
            <a:avLst/>
          </a:prstGeom>
          <a:noFill/>
        </p:spPr>
      </p:pic>
      <p:pic>
        <p:nvPicPr>
          <p:cNvPr id="4110" name="Picture 14" descr="Imagini pentru cain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42971" y="483331"/>
            <a:ext cx="984738" cy="984738"/>
          </a:xfrm>
          <a:prstGeom prst="rect">
            <a:avLst/>
          </a:prstGeom>
          <a:noFill/>
        </p:spPr>
      </p:pic>
      <p:pic>
        <p:nvPicPr>
          <p:cNvPr id="4112" name="Picture 16" descr="Imagini pentru pen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45163" y="4267541"/>
            <a:ext cx="717451" cy="717451"/>
          </a:xfrm>
          <a:prstGeom prst="rect">
            <a:avLst/>
          </a:prstGeom>
          <a:noFill/>
        </p:spPr>
      </p:pic>
      <p:pic>
        <p:nvPicPr>
          <p:cNvPr id="4114" name="Picture 18" descr="Imagini pentru creio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2614" y="5551033"/>
            <a:ext cx="618149" cy="618149"/>
          </a:xfrm>
          <a:prstGeom prst="rect">
            <a:avLst/>
          </a:prstGeom>
          <a:noFill/>
        </p:spPr>
      </p:pic>
      <p:pic>
        <p:nvPicPr>
          <p:cNvPr id="4116" name="Picture 20" descr="Imagini pentru gain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57407" y="708414"/>
            <a:ext cx="815925" cy="590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endParaRPr lang="ro-RO" sz="3000" dirty="0" smtClean="0"/>
          </a:p>
          <a:p>
            <a:pPr rtl="0">
              <a:lnSpc>
                <a:spcPct val="100000"/>
              </a:lnSpc>
              <a:buNone/>
            </a:pPr>
            <a:endParaRPr lang="ro-RO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691989" y="1014889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Imagini pentru PISIC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2307" y="705262"/>
            <a:ext cx="618148" cy="716539"/>
          </a:xfrm>
          <a:prstGeom prst="rect">
            <a:avLst/>
          </a:prstGeom>
          <a:noFill/>
        </p:spPr>
      </p:pic>
      <p:pic>
        <p:nvPicPr>
          <p:cNvPr id="4100" name="Picture 4" descr="Imagini pentru mingi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09396" y="2786414"/>
            <a:ext cx="752622" cy="752622"/>
          </a:xfrm>
          <a:prstGeom prst="rect">
            <a:avLst/>
          </a:prstGeom>
          <a:noFill/>
        </p:spPr>
      </p:pic>
      <p:pic>
        <p:nvPicPr>
          <p:cNvPr id="4104" name="Picture 8" descr="Imagini pentru fulg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611" y="2702008"/>
            <a:ext cx="819303" cy="822960"/>
          </a:xfrm>
          <a:prstGeom prst="rect">
            <a:avLst/>
          </a:prstGeom>
          <a:noFill/>
        </p:spPr>
      </p:pic>
      <p:pic>
        <p:nvPicPr>
          <p:cNvPr id="4106" name="Picture 10" descr="Imagini pentru ploai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80459" y="4223327"/>
            <a:ext cx="1019907" cy="1019907"/>
          </a:xfrm>
          <a:prstGeom prst="rect">
            <a:avLst/>
          </a:prstGeom>
          <a:noFill/>
        </p:spPr>
      </p:pic>
      <p:pic>
        <p:nvPicPr>
          <p:cNvPr id="4108" name="Picture 12" descr="Imagini pentru ploai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89287" y="3314784"/>
            <a:ext cx="1166788" cy="1166788"/>
          </a:xfrm>
          <a:prstGeom prst="rect">
            <a:avLst/>
          </a:prstGeom>
          <a:noFill/>
        </p:spPr>
      </p:pic>
      <p:pic>
        <p:nvPicPr>
          <p:cNvPr id="4110" name="Picture 14" descr="Imagini pentru cain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42971" y="522520"/>
            <a:ext cx="984738" cy="984738"/>
          </a:xfrm>
          <a:prstGeom prst="rect">
            <a:avLst/>
          </a:prstGeom>
          <a:noFill/>
        </p:spPr>
      </p:pic>
      <p:pic>
        <p:nvPicPr>
          <p:cNvPr id="4112" name="Picture 16" descr="Imagini pentru pen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45163" y="4293667"/>
            <a:ext cx="717451" cy="717451"/>
          </a:xfrm>
          <a:prstGeom prst="rect">
            <a:avLst/>
          </a:prstGeom>
          <a:noFill/>
        </p:spPr>
      </p:pic>
      <p:pic>
        <p:nvPicPr>
          <p:cNvPr id="4114" name="Picture 18" descr="Imagini pentru creio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98712" y="4340215"/>
            <a:ext cx="618149" cy="618149"/>
          </a:xfrm>
          <a:prstGeom prst="rect">
            <a:avLst/>
          </a:prstGeom>
          <a:noFill/>
        </p:spPr>
      </p:pic>
      <p:pic>
        <p:nvPicPr>
          <p:cNvPr id="4116" name="Picture 20" descr="Imagini pentru gain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57407" y="747603"/>
            <a:ext cx="815925" cy="590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331713"/>
          </a:xfrm>
        </p:spPr>
        <p:txBody>
          <a:bodyPr rtlCol="0">
            <a:normAutofit/>
          </a:bodyPr>
          <a:lstStyle/>
          <a:p>
            <a:pPr algn="l"/>
            <a:r>
              <a:rPr lang="ro-RO" b="1" dirty="0" smtClean="0"/>
              <a:t>Tipul substantivului</a:t>
            </a:r>
            <a:endParaRPr lang="ro-RO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142" y="1941342"/>
            <a:ext cx="8159261" cy="4277343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o-RO" b="1" dirty="0" smtClean="0"/>
              <a:t>Substantive:</a:t>
            </a:r>
          </a:p>
          <a:p>
            <a:pPr lvl="1">
              <a:lnSpc>
                <a:spcPct val="100000"/>
              </a:lnSpc>
            </a:pPr>
            <a:r>
              <a:rPr lang="ro-RO" sz="2200" b="1" dirty="0" smtClean="0"/>
              <a:t>Proprii</a:t>
            </a:r>
            <a:r>
              <a:rPr lang="ro-RO" sz="2200" dirty="0" smtClean="0"/>
              <a:t>: sunt nume de persoane, localități, munți, nume de instituții etc., scrise întotdeauna cu literă mare (indiferent de poziția ocupată în cadrul propoziției). </a:t>
            </a:r>
          </a:p>
          <a:p>
            <a:pPr lvl="1">
              <a:lnSpc>
                <a:spcPct val="100000"/>
              </a:lnSpc>
              <a:buNone/>
            </a:pPr>
            <a:r>
              <a:rPr lang="ro-RO" sz="2200" dirty="0" smtClean="0"/>
              <a:t>		 </a:t>
            </a:r>
            <a:r>
              <a:rPr lang="ro-RO" sz="2200" b="1" dirty="0" smtClean="0"/>
              <a:t>Exemplu</a:t>
            </a:r>
            <a:r>
              <a:rPr lang="ro-RO" sz="2200" dirty="0" smtClean="0"/>
              <a:t>: </a:t>
            </a:r>
            <a:r>
              <a:rPr lang="ro-RO" sz="2200" i="1" dirty="0" smtClean="0"/>
              <a:t>Corina</a:t>
            </a:r>
            <a:r>
              <a:rPr lang="ro-RO" sz="2200" dirty="0" smtClean="0"/>
              <a:t> a plecat la </a:t>
            </a:r>
            <a:r>
              <a:rPr lang="ro-RO" sz="2200" i="1" dirty="0" smtClean="0"/>
              <a:t>Arad.</a:t>
            </a:r>
          </a:p>
          <a:p>
            <a:pPr lvl="1">
              <a:lnSpc>
                <a:spcPct val="100000"/>
              </a:lnSpc>
            </a:pPr>
            <a:r>
              <a:rPr lang="ro-RO" sz="2200" b="1" dirty="0" smtClean="0"/>
              <a:t>Comune</a:t>
            </a:r>
            <a:r>
              <a:rPr lang="ro-RO" sz="2200" dirty="0" smtClean="0"/>
              <a:t>: denumesc obiecte de același fel și se scriu cu literă mică (cu excepția cazului în care se află la începutul unei propoziții). 	</a:t>
            </a:r>
          </a:p>
          <a:p>
            <a:pPr lvl="1">
              <a:lnSpc>
                <a:spcPct val="100000"/>
              </a:lnSpc>
              <a:buNone/>
            </a:pPr>
            <a:r>
              <a:rPr lang="ro-RO" sz="2200" b="1" dirty="0" smtClean="0"/>
              <a:t>		Exemplu:</a:t>
            </a:r>
            <a:r>
              <a:rPr lang="ro-RO" sz="2200" b="1" i="1" dirty="0" smtClean="0"/>
              <a:t> </a:t>
            </a:r>
            <a:r>
              <a:rPr lang="ro-RO" sz="2200" i="1" dirty="0" smtClean="0"/>
              <a:t>Mama </a:t>
            </a:r>
            <a:r>
              <a:rPr lang="ro-RO" sz="2200" dirty="0" smtClean="0"/>
              <a:t>a cumpărat:</a:t>
            </a:r>
            <a:r>
              <a:rPr lang="ro-RO" sz="2200" b="1" dirty="0" smtClean="0"/>
              <a:t> </a:t>
            </a:r>
            <a:r>
              <a:rPr lang="ro-RO" sz="2200" i="1" dirty="0" smtClean="0"/>
              <a:t>fructe, legume, produse lactate</a:t>
            </a:r>
            <a:r>
              <a:rPr lang="ro-RO" sz="2200" dirty="0" smtClean="0"/>
              <a:t> și</a:t>
            </a:r>
            <a:r>
              <a:rPr lang="ro-RO" sz="2200" i="1" dirty="0" smtClean="0"/>
              <a:t> carne</a:t>
            </a:r>
            <a:r>
              <a:rPr lang="ro-RO" sz="2200" dirty="0" smtClean="0"/>
              <a:t>.</a:t>
            </a:r>
          </a:p>
          <a:p>
            <a:pPr rtl="0">
              <a:lnSpc>
                <a:spcPct val="100000"/>
              </a:lnSpc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10818" y="4614202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4560" y="5220787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1520" y="5204375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2916" y="4593102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36146" y="460482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8564" y="5907757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4852" y="5905412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53007" y="5248923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71691" y="4595447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8861" y="4593102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4487" y="5896036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46159" y="5227822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31414" y="4602482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60985" y="2461845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4560" y="5155472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1520" y="5139060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2916" y="4593102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36146" y="460482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8564" y="5933883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4852" y="5931538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53007" y="5183608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71691" y="4595447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8861" y="4593102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4487" y="5922162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46159" y="5162507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31414" y="4602482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60985" y="2461845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4560" y="5155472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1520" y="5139060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2916" y="4593102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36146" y="460482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8564" y="5933883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4852" y="5931538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53007" y="5183608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71691" y="4595447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9858" y="2682415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4487" y="5922162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46159" y="5162507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31414" y="4602482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60985" y="2461845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4560" y="5155472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1520" y="5139060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975" y="245040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36146" y="460482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8564" y="5933883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4852" y="5931538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53007" y="5183608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71691" y="4595447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9858" y="2682415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4487" y="5922162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46159" y="5162507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31414" y="4602482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60985" y="2461845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4560" y="5129346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1520" y="5112934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975" y="245040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36146" y="460482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8564" y="5907757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4852" y="5905412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53007" y="5157482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86092" y="3148784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9858" y="2682415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4487" y="5896036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46159" y="5136381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31414" y="4602482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60985" y="2461845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4560" y="5155472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1520" y="5139060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975" y="245040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1072" y="307627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8564" y="5933883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4852" y="5931538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53007" y="5183608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86092" y="3148784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9858" y="2682415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4487" y="5922162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46159" y="5162507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31414" y="4602482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 rtlCol="0">
            <a:normAutofit/>
          </a:bodyPr>
          <a:lstStyle/>
          <a:p>
            <a:pPr algn="l"/>
            <a:r>
              <a:rPr lang="ro-RO" b="1" dirty="0" smtClean="0"/>
              <a:t>Definiție</a:t>
            </a:r>
            <a:endParaRPr lang="ro-RO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vi-VN" sz="3000" b="1" dirty="0" smtClean="0"/>
              <a:t>Substantivul</a:t>
            </a:r>
            <a:r>
              <a:rPr lang="vi-VN" sz="3000" dirty="0" smtClean="0"/>
              <a:t> este partea de vorbire ce denumește: ființe,</a:t>
            </a:r>
            <a:r>
              <a:rPr lang="ro-RO" sz="3000" dirty="0" smtClean="0"/>
              <a:t> lucruri</a:t>
            </a:r>
            <a:r>
              <a:rPr lang="vi-VN" sz="3000" dirty="0" smtClean="0"/>
              <a:t>, fenomene ale naturii.</a:t>
            </a:r>
            <a:endParaRPr lang="ro-RO" sz="3000" dirty="0" smtClean="0"/>
          </a:p>
          <a:p>
            <a:pPr rtl="0">
              <a:lnSpc>
                <a:spcPct val="100000"/>
              </a:lnSpc>
              <a:buNone/>
            </a:pP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60985" y="2461845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4560" y="5168535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1520" y="515212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975" y="245040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1072" y="307627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8564" y="5946946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4852" y="5944601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53007" y="5196671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86092" y="3148784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9858" y="2682415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4487" y="5935225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46159" y="5175570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03617" y="256896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60985" y="2461845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2739" y="3722656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1520" y="5047619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975" y="245040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1072" y="307627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8564" y="5842442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4852" y="5840097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53007" y="5092167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86092" y="3148784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9858" y="2682415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4487" y="5830721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46159" y="507106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03617" y="256896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60985" y="2461845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2739" y="3722656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1520" y="5086808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975" y="245040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1072" y="307627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8564" y="5881631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4852" y="5879286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53007" y="5131356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86092" y="3148784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9858" y="2682415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4487" y="5869910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29801" y="363415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03617" y="256896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60985" y="2461845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2739" y="3722656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5048" y="279184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975" y="245040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1072" y="307627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8564" y="5894694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4852" y="5892349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53007" y="5144419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86092" y="3148784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9858" y="2682415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4487" y="5882973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29801" y="363415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03617" y="256896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60985" y="2461845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2739" y="3722656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5048" y="279184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975" y="245040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1072" y="307627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8564" y="585550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4852" y="5853160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8231" y="4078337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86092" y="3148784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9858" y="2682415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4487" y="5843784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29801" y="363415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03617" y="256896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60985" y="2461845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2739" y="3722656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5048" y="279184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975" y="245040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1072" y="307627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8564" y="5842442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4852" y="5840097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8231" y="4078337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86092" y="3148784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9858" y="2682415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16171" y="3888843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29801" y="363415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03617" y="256896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60985" y="2461845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2739" y="3722656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5048" y="279184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975" y="245040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1072" y="307627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3535" y="3736792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21789" y="5892352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8231" y="4078337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86092" y="3148784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9858" y="2682415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16171" y="3888843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29801" y="363415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03617" y="256896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60985" y="2461845"/>
            <a:ext cx="77372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Arad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2739" y="3722656"/>
            <a:ext cx="150758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Timișoara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5048" y="279184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Ciprian</a:t>
            </a:r>
            <a:endParaRPr lang="ro-RO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975" y="2450403"/>
            <a:ext cx="101756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1072" y="3076275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Marea Neagră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3535" y="3736792"/>
            <a:ext cx="175377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Munții Carpați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35855" y="3898220"/>
            <a:ext cx="8862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stilou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8231" y="4078337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86092" y="3148784"/>
            <a:ext cx="83234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9858" y="2682415"/>
            <a:ext cx="139973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16171" y="3888843"/>
            <a:ext cx="86750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29801" y="363415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lingură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03617" y="2568966"/>
            <a:ext cx="98004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brumă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 rtlCol="0">
            <a:normAutofit/>
          </a:bodyPr>
          <a:lstStyle/>
          <a:p>
            <a:pPr algn="l"/>
            <a:r>
              <a:rPr lang="ro-RO" b="1" dirty="0" smtClean="0"/>
              <a:t>Genul substantivelor</a:t>
            </a:r>
            <a:endParaRPr lang="ro-RO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180492"/>
            <a:ext cx="7454077" cy="4038193"/>
          </a:xfrm>
        </p:spPr>
        <p:txBody>
          <a:bodyPr rtlCol="0">
            <a:noAutofit/>
          </a:bodyPr>
          <a:lstStyle/>
          <a:p>
            <a:pPr lvl="1"/>
            <a:r>
              <a:rPr lang="ro-RO" sz="2400" b="1" dirty="0" smtClean="0"/>
              <a:t>Feminin  (o ..., două......)</a:t>
            </a:r>
            <a:endParaRPr lang="ro-RO" sz="2400" dirty="0" smtClean="0"/>
          </a:p>
          <a:p>
            <a:pPr lvl="2">
              <a:buNone/>
            </a:pPr>
            <a:r>
              <a:rPr lang="ro-RO" sz="2400" b="1" dirty="0" smtClean="0"/>
              <a:t>Exemple</a:t>
            </a:r>
            <a:r>
              <a:rPr lang="ro-RO" sz="2400" dirty="0" smtClean="0"/>
              <a:t>: fată (</a:t>
            </a:r>
            <a:r>
              <a:rPr lang="ro-RO" sz="2400" b="1" dirty="0" smtClean="0"/>
              <a:t>o</a:t>
            </a:r>
            <a:r>
              <a:rPr lang="ro-RO" sz="2400" dirty="0" smtClean="0"/>
              <a:t> fată – </a:t>
            </a:r>
            <a:r>
              <a:rPr lang="ro-RO" sz="2400" b="1" dirty="0" smtClean="0"/>
              <a:t>două </a:t>
            </a:r>
            <a:r>
              <a:rPr lang="ro-RO" sz="2400" dirty="0" smtClean="0"/>
              <a:t>fete)</a:t>
            </a:r>
          </a:p>
          <a:p>
            <a:pPr lvl="2">
              <a:buNone/>
            </a:pPr>
            <a:r>
              <a:rPr lang="ro-RO" sz="2400" dirty="0" smtClean="0"/>
              <a:t>                  casă </a:t>
            </a:r>
            <a:r>
              <a:rPr lang="ro-RO" sz="2400" dirty="0" smtClean="0"/>
              <a:t>(</a:t>
            </a:r>
            <a:r>
              <a:rPr lang="ro-RO" sz="2400" b="1" dirty="0" smtClean="0"/>
              <a:t>o</a:t>
            </a:r>
            <a:r>
              <a:rPr lang="ro-RO" sz="2400" dirty="0" smtClean="0"/>
              <a:t> casă – </a:t>
            </a:r>
            <a:r>
              <a:rPr lang="ro-RO" sz="2400" b="1" dirty="0" smtClean="0"/>
              <a:t>două</a:t>
            </a:r>
            <a:r>
              <a:rPr lang="ro-RO" sz="2400" dirty="0" smtClean="0"/>
              <a:t>  case)</a:t>
            </a:r>
          </a:p>
          <a:p>
            <a:pPr lvl="2">
              <a:buNone/>
            </a:pPr>
            <a:endParaRPr lang="ro-RO" sz="2400" dirty="0" smtClean="0"/>
          </a:p>
          <a:p>
            <a:pPr lvl="1"/>
            <a:r>
              <a:rPr lang="ro-RO" sz="2400" b="1" dirty="0" smtClean="0"/>
              <a:t>Masculin  (un</a:t>
            </a:r>
            <a:r>
              <a:rPr lang="ro-RO" sz="2400" dirty="0" smtClean="0"/>
              <a:t>..., </a:t>
            </a:r>
            <a:r>
              <a:rPr lang="ro-RO" sz="2400" b="1" dirty="0" smtClean="0"/>
              <a:t>doi</a:t>
            </a:r>
            <a:r>
              <a:rPr lang="ro-RO" sz="2400" dirty="0" smtClean="0"/>
              <a:t> ...</a:t>
            </a:r>
            <a:r>
              <a:rPr lang="ro-RO" sz="2400" b="1" dirty="0" smtClean="0"/>
              <a:t>)</a:t>
            </a:r>
            <a:endParaRPr lang="ro-RO" sz="2400" dirty="0" smtClean="0"/>
          </a:p>
          <a:p>
            <a:pPr lvl="2">
              <a:buNone/>
            </a:pPr>
            <a:r>
              <a:rPr lang="ro-RO" sz="2400" b="1" dirty="0" smtClean="0"/>
              <a:t>Exemple</a:t>
            </a:r>
            <a:r>
              <a:rPr lang="ro-RO" sz="2400" dirty="0" smtClean="0"/>
              <a:t>: băiat (</a:t>
            </a:r>
            <a:r>
              <a:rPr lang="ro-RO" sz="2400" b="1" dirty="0" smtClean="0"/>
              <a:t>un</a:t>
            </a:r>
            <a:r>
              <a:rPr lang="ro-RO" sz="2400" dirty="0" smtClean="0"/>
              <a:t> băiat – </a:t>
            </a:r>
            <a:r>
              <a:rPr lang="ro-RO" sz="2400" b="1" dirty="0" smtClean="0"/>
              <a:t>doi</a:t>
            </a:r>
            <a:r>
              <a:rPr lang="ro-RO" sz="2400" dirty="0" smtClean="0"/>
              <a:t> băieți),</a:t>
            </a:r>
          </a:p>
          <a:p>
            <a:pPr lvl="2">
              <a:buNone/>
            </a:pPr>
            <a:r>
              <a:rPr lang="ro-RO" sz="2400" dirty="0" smtClean="0"/>
              <a:t>                   </a:t>
            </a:r>
            <a:r>
              <a:rPr lang="ro-RO" sz="2400" dirty="0" smtClean="0"/>
              <a:t>câine (</a:t>
            </a:r>
            <a:r>
              <a:rPr lang="ro-RO" sz="2400" b="1" dirty="0" smtClean="0"/>
              <a:t>un</a:t>
            </a:r>
            <a:r>
              <a:rPr lang="ro-RO" sz="2400" dirty="0" smtClean="0"/>
              <a:t> câine – </a:t>
            </a:r>
            <a:r>
              <a:rPr lang="ro-RO" sz="2400" b="1" dirty="0" smtClean="0"/>
              <a:t>doi</a:t>
            </a:r>
            <a:r>
              <a:rPr lang="ro-RO" sz="2400" dirty="0" smtClean="0"/>
              <a:t> câini</a:t>
            </a:r>
            <a:r>
              <a:rPr lang="ro-RO" sz="2400" dirty="0" smtClean="0"/>
              <a:t>)</a:t>
            </a:r>
            <a:endParaRPr lang="ro-RO" sz="2400" dirty="0" smtClean="0"/>
          </a:p>
          <a:p>
            <a:pPr lvl="1"/>
            <a:r>
              <a:rPr lang="ro-RO" sz="2400" b="1" dirty="0" smtClean="0"/>
              <a:t>Neutru (un</a:t>
            </a:r>
            <a:r>
              <a:rPr lang="ro-RO" sz="2400" dirty="0" smtClean="0"/>
              <a:t>..., </a:t>
            </a:r>
            <a:r>
              <a:rPr lang="ro-RO" sz="2400" b="1" dirty="0" smtClean="0"/>
              <a:t>două</a:t>
            </a:r>
            <a:r>
              <a:rPr lang="ro-RO" sz="2400" dirty="0" smtClean="0"/>
              <a:t> ...</a:t>
            </a:r>
            <a:r>
              <a:rPr lang="ro-RO" sz="2400" b="1" dirty="0" smtClean="0"/>
              <a:t>)</a:t>
            </a:r>
            <a:endParaRPr lang="ro-RO" sz="2400" dirty="0" smtClean="0"/>
          </a:p>
          <a:p>
            <a:pPr lvl="2">
              <a:buNone/>
            </a:pPr>
            <a:r>
              <a:rPr lang="ro-RO" sz="2400" b="1" dirty="0" smtClean="0"/>
              <a:t>Exemple</a:t>
            </a:r>
            <a:r>
              <a:rPr lang="ro-RO" sz="2400" dirty="0" smtClean="0"/>
              <a:t>: scaun (</a:t>
            </a:r>
            <a:r>
              <a:rPr lang="ro-RO" sz="2400" b="1" dirty="0" smtClean="0"/>
              <a:t>un</a:t>
            </a:r>
            <a:r>
              <a:rPr lang="ro-RO" sz="2400" dirty="0" smtClean="0"/>
              <a:t> scaun – </a:t>
            </a:r>
            <a:r>
              <a:rPr lang="ro-RO" sz="2400" b="1" dirty="0" smtClean="0"/>
              <a:t>două</a:t>
            </a:r>
            <a:r>
              <a:rPr lang="ro-RO" sz="2400" dirty="0" smtClean="0"/>
              <a:t> scaune),</a:t>
            </a:r>
          </a:p>
          <a:p>
            <a:pPr lvl="2">
              <a:buNone/>
            </a:pPr>
            <a:r>
              <a:rPr lang="ro-RO" sz="2400" dirty="0" smtClean="0"/>
              <a:t>                  </a:t>
            </a:r>
            <a:r>
              <a:rPr lang="ro-RO" sz="2400" dirty="0" smtClean="0"/>
              <a:t>pahar (</a:t>
            </a:r>
            <a:r>
              <a:rPr lang="ro-RO" sz="2400" b="1" dirty="0" smtClean="0"/>
              <a:t>un</a:t>
            </a:r>
            <a:r>
              <a:rPr lang="ro-RO" sz="2400" dirty="0" smtClean="0"/>
              <a:t> pahar – </a:t>
            </a:r>
            <a:r>
              <a:rPr lang="ro-RO" sz="2400" b="1" dirty="0" smtClean="0"/>
              <a:t>două</a:t>
            </a:r>
            <a:r>
              <a:rPr lang="ro-RO" sz="2400" dirty="0" smtClean="0"/>
              <a:t> pahare)</a:t>
            </a:r>
            <a:endParaRPr lang="ro-RO" sz="2400" i="1" dirty="0"/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9" y="492369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57858" y="5823760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fetiță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20461" y="4679708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băiat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1319" y="4644857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penar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76001" y="5826626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18459" y="5822008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telefon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1668" y="5270102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84368" y="5825542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2372" y="4679853"/>
            <a:ext cx="149586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castravete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2755" y="5300511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mașină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endParaRPr lang="ro-RO" sz="3000" dirty="0" smtClean="0"/>
          </a:p>
          <a:p>
            <a:pPr rtl="0">
              <a:lnSpc>
                <a:spcPct val="100000"/>
              </a:lnSpc>
              <a:buNone/>
            </a:pPr>
            <a:endParaRPr lang="ro-RO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691989" y="492369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Imagini pentru PISIC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9835" y="5609855"/>
            <a:ext cx="618148" cy="716539"/>
          </a:xfrm>
          <a:prstGeom prst="rect">
            <a:avLst/>
          </a:prstGeom>
          <a:noFill/>
        </p:spPr>
      </p:pic>
      <p:pic>
        <p:nvPicPr>
          <p:cNvPr id="4100" name="Picture 4" descr="Imagini pentru mingi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3896" y="5567790"/>
            <a:ext cx="752622" cy="752622"/>
          </a:xfrm>
          <a:prstGeom prst="rect">
            <a:avLst/>
          </a:prstGeom>
          <a:noFill/>
        </p:spPr>
      </p:pic>
      <p:pic>
        <p:nvPicPr>
          <p:cNvPr id="4104" name="Picture 8" descr="Imagini pentru fulg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6770" y="5430271"/>
            <a:ext cx="1054247" cy="1058953"/>
          </a:xfrm>
          <a:prstGeom prst="rect">
            <a:avLst/>
          </a:prstGeom>
          <a:noFill/>
        </p:spPr>
      </p:pic>
      <p:pic>
        <p:nvPicPr>
          <p:cNvPr id="4106" name="Picture 10" descr="Imagini pentru ploai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872332" y="5483383"/>
            <a:ext cx="1019907" cy="1019907"/>
          </a:xfrm>
          <a:prstGeom prst="rect">
            <a:avLst/>
          </a:prstGeom>
          <a:noFill/>
        </p:spPr>
      </p:pic>
      <p:pic>
        <p:nvPicPr>
          <p:cNvPr id="4108" name="Picture 12" descr="Imagini pentru ploai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46587" y="5336504"/>
            <a:ext cx="1166788" cy="1166788"/>
          </a:xfrm>
          <a:prstGeom prst="rect">
            <a:avLst/>
          </a:prstGeom>
          <a:noFill/>
        </p:spPr>
      </p:pic>
      <p:pic>
        <p:nvPicPr>
          <p:cNvPr id="4110" name="Picture 14" descr="Imagini pentru cain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60321" y="5427113"/>
            <a:ext cx="984738" cy="984738"/>
          </a:xfrm>
          <a:prstGeom prst="rect">
            <a:avLst/>
          </a:prstGeom>
          <a:noFill/>
        </p:spPr>
      </p:pic>
      <p:pic>
        <p:nvPicPr>
          <p:cNvPr id="4112" name="Picture 16" descr="Imagini pentru pen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8611" y="5511520"/>
            <a:ext cx="717451" cy="717451"/>
          </a:xfrm>
          <a:prstGeom prst="rect">
            <a:avLst/>
          </a:prstGeom>
          <a:noFill/>
        </p:spPr>
      </p:pic>
      <p:pic>
        <p:nvPicPr>
          <p:cNvPr id="4114" name="Picture 18" descr="Imagini pentru creio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97748" y="5642474"/>
            <a:ext cx="618149" cy="618149"/>
          </a:xfrm>
          <a:prstGeom prst="rect">
            <a:avLst/>
          </a:prstGeom>
          <a:noFill/>
        </p:spPr>
      </p:pic>
      <p:pic>
        <p:nvPicPr>
          <p:cNvPr id="4116" name="Picture 20" descr="Imagini pentru gain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23590" y="5567790"/>
            <a:ext cx="1049273" cy="815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9" y="492369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27228" y="5797634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fetiță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20461" y="4679708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băiat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221" y="2638636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penar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5371" y="5800500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7829" y="5795882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telefon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1668" y="5270102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3738" y="5799416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2372" y="4679853"/>
            <a:ext cx="149586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castravete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2755" y="5300511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mașină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9" y="492369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27228" y="5810697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fetiță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20461" y="4679708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băiat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221" y="2638636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penar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5371" y="5813563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7829" y="5808945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telefon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1668" y="5270102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3738" y="5812479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7727" y="2578098"/>
            <a:ext cx="149586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castravete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2755" y="5300511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mașină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9" y="492369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27228" y="5784571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fetiță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9285" y="3710717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băiat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221" y="2638636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penar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5371" y="5787437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7829" y="5782819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telefon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1668" y="5270102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3738" y="5786353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7727" y="2578098"/>
            <a:ext cx="149586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castravete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2755" y="5300511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mașină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9" y="492369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27228" y="5836823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fetiță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9285" y="3710717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băiat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221" y="2638636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penar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5371" y="5839689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7829" y="5835071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telefon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3984" y="3782496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3738" y="5838605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7727" y="2578098"/>
            <a:ext cx="149586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castravete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2755" y="5300511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mașină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9" y="492369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27228" y="5758445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fetiță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9285" y="3710717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băiat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221" y="2638636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penar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5371" y="5761311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7829" y="5756693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telefon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3984" y="3782496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3738" y="5760227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7727" y="2578098"/>
            <a:ext cx="149586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castravete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45841" y="469204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mașină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9" y="492369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56028" y="1024040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fetiță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9285" y="3710717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băiat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221" y="2638636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penar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5371" y="5722122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7829" y="5717504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telefon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3984" y="3782496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3738" y="5721038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7727" y="2578098"/>
            <a:ext cx="149586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castravete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45841" y="469204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mașină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9" y="492369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56028" y="1024040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fetiță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9285" y="3710717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băiat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221" y="2638636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penar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5371" y="5695996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7829" y="5691378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telefon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3984" y="3782496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0281" y="3714431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7727" y="2578098"/>
            <a:ext cx="149586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castravete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45841" y="469204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mașină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9" y="492369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56028" y="1024040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fetiță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9285" y="3710717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băiat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221" y="2638636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penar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5371" y="5735188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45178" y="3779135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telefon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3984" y="3782496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0281" y="3714431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7727" y="2578098"/>
            <a:ext cx="149586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castravete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45841" y="469204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mașină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9" y="492369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56028" y="1024040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fetiță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9285" y="3710717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băiat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221" y="2638636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penar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58016" y="1067849"/>
            <a:ext cx="89799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45178" y="3779135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telefon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3984" y="3782496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0281" y="3714431"/>
            <a:ext cx="76200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7727" y="2578098"/>
            <a:ext cx="149586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castravete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45841" y="469204"/>
            <a:ext cx="10433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mașină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 rtlCol="0">
            <a:normAutofit/>
          </a:bodyPr>
          <a:lstStyle/>
          <a:p>
            <a:r>
              <a:rPr lang="ro-RO" b="1" dirty="0" smtClean="0"/>
              <a:t>Numărul substantivelor</a:t>
            </a:r>
            <a:endParaRPr lang="ro-RO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ro-RO" sz="3000" b="1" dirty="0" smtClean="0"/>
              <a:t>Pot fi la:</a:t>
            </a:r>
            <a:endParaRPr lang="ro-RO" sz="3000" b="1" dirty="0" smtClean="0"/>
          </a:p>
          <a:p>
            <a:pPr lvl="1"/>
            <a:r>
              <a:rPr lang="ro-RO" sz="3000" b="1" dirty="0" smtClean="0"/>
              <a:t>singular</a:t>
            </a:r>
            <a:r>
              <a:rPr lang="ro-RO" sz="3000" dirty="0" smtClean="0"/>
              <a:t> (denumește un singur </a:t>
            </a:r>
            <a:r>
              <a:rPr lang="ro-RO" sz="3000" dirty="0" smtClean="0"/>
              <a:t>element)</a:t>
            </a:r>
          </a:p>
          <a:p>
            <a:pPr lvl="1">
              <a:buNone/>
            </a:pPr>
            <a:r>
              <a:rPr lang="ro-RO" sz="3000" dirty="0" smtClean="0"/>
              <a:t> </a:t>
            </a:r>
            <a:r>
              <a:rPr lang="ro-RO" sz="3000" dirty="0" smtClean="0"/>
              <a:t>    </a:t>
            </a:r>
            <a:r>
              <a:rPr lang="ro-RO" sz="3000" b="1" dirty="0" smtClean="0"/>
              <a:t>Exemple</a:t>
            </a:r>
            <a:r>
              <a:rPr lang="ro-RO" sz="3000" b="1" dirty="0" smtClean="0"/>
              <a:t>: </a:t>
            </a:r>
            <a:r>
              <a:rPr lang="ro-RO" sz="3000" dirty="0" smtClean="0"/>
              <a:t>fruct, lemn, animal, lucru etc.</a:t>
            </a:r>
          </a:p>
          <a:p>
            <a:pPr lvl="1"/>
            <a:r>
              <a:rPr lang="ro-RO" sz="3000" b="1" dirty="0" smtClean="0"/>
              <a:t>plural </a:t>
            </a:r>
            <a:r>
              <a:rPr lang="ro-RO" sz="3000" dirty="0" smtClean="0"/>
              <a:t>(denumește două sau mai multe elemente)</a:t>
            </a:r>
          </a:p>
          <a:p>
            <a:pPr lvl="2">
              <a:buNone/>
            </a:pPr>
            <a:r>
              <a:rPr lang="ro-RO" sz="3000" b="1" dirty="0" smtClean="0"/>
              <a:t>Exemple: </a:t>
            </a:r>
            <a:r>
              <a:rPr lang="ro-RO" sz="3000" dirty="0" smtClean="0"/>
              <a:t>fructe, lemne, animale, lucruri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endParaRPr lang="ro-RO" sz="3000" dirty="0" smtClean="0"/>
          </a:p>
          <a:p>
            <a:pPr rtl="0">
              <a:lnSpc>
                <a:spcPct val="100000"/>
              </a:lnSpc>
              <a:buNone/>
            </a:pPr>
            <a:endParaRPr lang="ro-RO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678926" y="714438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Imagini pentru PISIC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9387" y="5348600"/>
            <a:ext cx="618148" cy="716539"/>
          </a:xfrm>
          <a:prstGeom prst="rect">
            <a:avLst/>
          </a:prstGeom>
          <a:noFill/>
        </p:spPr>
      </p:pic>
      <p:pic>
        <p:nvPicPr>
          <p:cNvPr id="4100" name="Picture 4" descr="Imagini pentru mingi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3448" y="5306535"/>
            <a:ext cx="752622" cy="752622"/>
          </a:xfrm>
          <a:prstGeom prst="rect">
            <a:avLst/>
          </a:prstGeom>
          <a:noFill/>
        </p:spPr>
      </p:pic>
      <p:pic>
        <p:nvPicPr>
          <p:cNvPr id="4104" name="Picture 8" descr="Imagini pentru fulg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6322" y="5169016"/>
            <a:ext cx="1054247" cy="1058953"/>
          </a:xfrm>
          <a:prstGeom prst="rect">
            <a:avLst/>
          </a:prstGeom>
          <a:noFill/>
        </p:spPr>
      </p:pic>
      <p:pic>
        <p:nvPicPr>
          <p:cNvPr id="4106" name="Picture 10" descr="Imagini pentru ploai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571884" y="5222128"/>
            <a:ext cx="1019907" cy="1019907"/>
          </a:xfrm>
          <a:prstGeom prst="rect">
            <a:avLst/>
          </a:prstGeom>
          <a:noFill/>
        </p:spPr>
      </p:pic>
      <p:pic>
        <p:nvPicPr>
          <p:cNvPr id="4108" name="Picture 12" descr="Imagini pentru ploai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46139" y="5075249"/>
            <a:ext cx="1166788" cy="1166788"/>
          </a:xfrm>
          <a:prstGeom prst="rect">
            <a:avLst/>
          </a:prstGeom>
          <a:noFill/>
        </p:spPr>
      </p:pic>
      <p:pic>
        <p:nvPicPr>
          <p:cNvPr id="4110" name="Picture 14" descr="Imagini pentru cain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59873" y="5165858"/>
            <a:ext cx="984738" cy="984738"/>
          </a:xfrm>
          <a:prstGeom prst="rect">
            <a:avLst/>
          </a:prstGeom>
          <a:noFill/>
        </p:spPr>
      </p:pic>
      <p:pic>
        <p:nvPicPr>
          <p:cNvPr id="4112" name="Picture 16" descr="Imagini pentru pen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98163" y="5250265"/>
            <a:ext cx="717451" cy="717451"/>
          </a:xfrm>
          <a:prstGeom prst="rect">
            <a:avLst/>
          </a:prstGeom>
          <a:noFill/>
        </p:spPr>
      </p:pic>
      <p:pic>
        <p:nvPicPr>
          <p:cNvPr id="4114" name="Picture 18" descr="Imagini pentru creio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97300" y="5381219"/>
            <a:ext cx="618149" cy="618149"/>
          </a:xfrm>
          <a:prstGeom prst="rect">
            <a:avLst/>
          </a:prstGeom>
          <a:noFill/>
        </p:spPr>
      </p:pic>
      <p:pic>
        <p:nvPicPr>
          <p:cNvPr id="4116" name="Picture 20" descr="Imagini pentru gain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70470" y="499403"/>
            <a:ext cx="815925" cy="590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23902" y="4733185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cocoș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6926" y="4803698"/>
            <a:ext cx="1060224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stilouri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51579" y="4669496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9509" y="5795695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oaie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80835" y="5797969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vacă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98763" y="5800247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degete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19185" y="2454009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cocoș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6926" y="4803698"/>
            <a:ext cx="1060224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stilouri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51579" y="4669496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9509" y="5691191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oaie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80835" y="5693465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vacă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98763" y="5695743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degete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19185" y="2454009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cocoș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22264" y="2510874"/>
            <a:ext cx="1060224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stilouri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51579" y="4669496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9509" y="5678128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oaie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80835" y="5680402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vacă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98763" y="5682680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degete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19185" y="2454009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cocoș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22264" y="2510874"/>
            <a:ext cx="1060224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stilouri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28248" y="3891574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9509" y="5691191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oaie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80835" y="5693465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vacă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98763" y="5695743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degete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19185" y="2454009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cocoș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22264" y="2510874"/>
            <a:ext cx="1060224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stilouri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28248" y="3891574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43789" y="3739174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oaie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80835" y="5667339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vacă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98763" y="5669617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degete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19185" y="2454009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cocoș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22264" y="2510874"/>
            <a:ext cx="1060224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stilouri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28248" y="3891574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43789" y="3739174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oaie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7068" y="3755097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vacă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98763" y="5552055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degete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3691988" y="492369"/>
          <a:ext cx="8293685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19185" y="2454009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cocoș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22264" y="2510874"/>
            <a:ext cx="1060224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stilouri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28248" y="3891574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43789" y="3739174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oaie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7068" y="3755097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vacă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49898" y="3893852"/>
            <a:ext cx="926021" cy="36933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degete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62103" y="313509"/>
            <a:ext cx="7744096" cy="1267097"/>
          </a:xfrm>
        </p:spPr>
        <p:txBody>
          <a:bodyPr/>
          <a:lstStyle/>
          <a:p>
            <a:pPr algn="l"/>
            <a:r>
              <a:rPr lang="ro-RO" b="1" dirty="0" smtClean="0"/>
              <a:t>Exercițiu</a:t>
            </a:r>
            <a:endParaRPr lang="ro-RO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670662" y="1632859"/>
            <a:ext cx="7835537" cy="4702628"/>
          </a:xfrm>
        </p:spPr>
        <p:txBody>
          <a:bodyPr>
            <a:normAutofit fontScale="92500" lnSpcReduction="10000"/>
          </a:bodyPr>
          <a:lstStyle/>
          <a:p>
            <a:r>
              <a:rPr lang="ro-RO" sz="3200" dirty="0" smtClean="0"/>
              <a:t>pat, a alerga, floare, galben,Ioana, tablou, a mânca, Cluj, scaun, ghiocel, școală, blând, albastru</a:t>
            </a:r>
          </a:p>
          <a:p>
            <a:r>
              <a:rPr lang="ro-RO" sz="3200" dirty="0" smtClean="0"/>
              <a:t>Substantiv</a:t>
            </a:r>
          </a:p>
          <a:p>
            <a:pPr lvl="1"/>
            <a:r>
              <a:rPr lang="ro-RO" sz="3000" dirty="0" smtClean="0"/>
              <a:t>Tipul</a:t>
            </a:r>
            <a:r>
              <a:rPr lang="ro-RO" sz="3000" dirty="0" smtClean="0"/>
              <a:t> -propriu</a:t>
            </a:r>
            <a:endParaRPr lang="ro-RO" sz="3000" dirty="0" smtClean="0"/>
          </a:p>
          <a:p>
            <a:pPr lvl="1">
              <a:buNone/>
            </a:pPr>
            <a:r>
              <a:rPr lang="ro-RO" sz="3000" dirty="0" smtClean="0"/>
              <a:t>            </a:t>
            </a:r>
            <a:r>
              <a:rPr lang="ro-RO" sz="3000" dirty="0" smtClean="0"/>
              <a:t> </a:t>
            </a:r>
            <a:r>
              <a:rPr lang="ro-RO" sz="3000" dirty="0" smtClean="0"/>
              <a:t>-comun</a:t>
            </a:r>
          </a:p>
          <a:p>
            <a:pPr lvl="1"/>
            <a:r>
              <a:rPr lang="ro-RO" sz="3000" dirty="0" smtClean="0"/>
              <a:t>Genul -feminin</a:t>
            </a:r>
          </a:p>
          <a:p>
            <a:pPr lvl="1">
              <a:buNone/>
            </a:pPr>
            <a:r>
              <a:rPr lang="ro-RO" sz="3000" dirty="0" smtClean="0"/>
              <a:t>               -</a:t>
            </a:r>
            <a:r>
              <a:rPr lang="ro-RO" sz="3000" dirty="0" smtClean="0"/>
              <a:t>masculin</a:t>
            </a:r>
          </a:p>
          <a:p>
            <a:pPr lvl="1">
              <a:buNone/>
            </a:pPr>
            <a:r>
              <a:rPr lang="ro-RO" sz="3000" smtClean="0"/>
              <a:t> </a:t>
            </a:r>
            <a:r>
              <a:rPr lang="ro-RO" sz="3000" smtClean="0"/>
              <a:t>              -neutru</a:t>
            </a:r>
            <a:endParaRPr lang="ro-RO" sz="3000" dirty="0" smtClean="0"/>
          </a:p>
          <a:p>
            <a:pPr lvl="1"/>
            <a:r>
              <a:rPr lang="ro-RO" sz="3000" dirty="0" smtClean="0"/>
              <a:t>Numărul-singular </a:t>
            </a:r>
          </a:p>
          <a:p>
            <a:pPr lvl="1">
              <a:buNone/>
            </a:pPr>
            <a:r>
              <a:rPr lang="ro-RO" sz="3000" dirty="0" smtClean="0"/>
              <a:t>                   -plural</a:t>
            </a:r>
          </a:p>
        </p:txBody>
      </p:sp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Dreptunghi 16">
            <a:extLst>
              <a:ext uri="{FF2B5EF4-FFF2-40B4-BE49-F238E27FC236}">
                <a16:creationId xmlns:a16="http://schemas.microsoft.com/office/drawing/2014/main" xmlns="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/>
            <a:endParaRPr lang="ro-RO" kern="1200" dirty="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rtlCol="0" anchor="ctr">
            <a:normAutofit/>
          </a:bodyPr>
          <a:lstStyle/>
          <a:p>
            <a:pPr algn="r"/>
            <a:r>
              <a:rPr lang="ro-RO" sz="5400" b="1" dirty="0" smtClean="0"/>
              <a:t>vă mulțumim pentru atenție!</a:t>
            </a:r>
            <a:endParaRPr lang="ro-RO" sz="5400" b="1" dirty="0"/>
          </a:p>
        </p:txBody>
      </p:sp>
      <p:cxnSp>
        <p:nvCxnSpPr>
          <p:cNvPr id="19" name="Conector drept 18">
            <a:extLst>
              <a:ext uri="{FF2B5EF4-FFF2-40B4-BE49-F238E27FC236}">
                <a16:creationId xmlns:a16="http://schemas.microsoft.com/office/drawing/2014/main" xmlns="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ine 20">
            <a:extLst>
              <a:ext uri="{FF2B5EF4-FFF2-40B4-BE49-F238E27FC236}">
                <a16:creationId xmlns:a16="http://schemas.microsoft.com/office/drawing/2014/main" xmlns="" id="{D912EF34-0253-41FD-9940-D8FBB7DE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15" y="481490"/>
            <a:ext cx="2014396" cy="18372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8708" y="2939141"/>
            <a:ext cx="343553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2800" dirty="0" smtClean="0">
                <a:latin typeface="Calibri" pitchFamily="34" charset="0"/>
                <a:cs typeface="Calibri" pitchFamily="34" charset="0"/>
              </a:rPr>
              <a:t>Prof. Verșigan Daniela</a:t>
            </a:r>
          </a:p>
          <a:p>
            <a:r>
              <a:rPr lang="ro-RO" sz="2800" dirty="0" smtClean="0">
                <a:latin typeface="Calibri" pitchFamily="34" charset="0"/>
                <a:cs typeface="Calibri" pitchFamily="34" charset="0"/>
              </a:rPr>
              <a:t>Inf. Verșigan Bogdan</a:t>
            </a:r>
            <a:endParaRPr lang="ro-RO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endParaRPr lang="ro-RO" sz="3000" dirty="0" smtClean="0"/>
          </a:p>
          <a:p>
            <a:pPr rtl="0">
              <a:lnSpc>
                <a:spcPct val="100000"/>
              </a:lnSpc>
              <a:buNone/>
            </a:pPr>
            <a:endParaRPr lang="ro-RO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691989" y="793403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Imagini pentru PISIC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2307" y="470128"/>
            <a:ext cx="618148" cy="716539"/>
          </a:xfrm>
          <a:prstGeom prst="rect">
            <a:avLst/>
          </a:prstGeom>
          <a:noFill/>
        </p:spPr>
      </p:pic>
      <p:pic>
        <p:nvPicPr>
          <p:cNvPr id="4100" name="Picture 4" descr="Imagini pentru mingi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8762" y="5515538"/>
            <a:ext cx="752622" cy="752622"/>
          </a:xfrm>
          <a:prstGeom prst="rect">
            <a:avLst/>
          </a:prstGeom>
          <a:noFill/>
        </p:spPr>
      </p:pic>
      <p:pic>
        <p:nvPicPr>
          <p:cNvPr id="4104" name="Picture 8" descr="Imagini pentru fulg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1636" y="5378019"/>
            <a:ext cx="1054247" cy="1058953"/>
          </a:xfrm>
          <a:prstGeom prst="rect">
            <a:avLst/>
          </a:prstGeom>
          <a:noFill/>
        </p:spPr>
      </p:pic>
      <p:pic>
        <p:nvPicPr>
          <p:cNvPr id="4106" name="Picture 10" descr="Imagini pentru ploai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37198" y="5431131"/>
            <a:ext cx="1019907" cy="1019907"/>
          </a:xfrm>
          <a:prstGeom prst="rect">
            <a:avLst/>
          </a:prstGeom>
          <a:noFill/>
        </p:spPr>
      </p:pic>
      <p:pic>
        <p:nvPicPr>
          <p:cNvPr id="4108" name="Picture 12" descr="Imagini pentru ploai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11453" y="5284252"/>
            <a:ext cx="1166788" cy="1166788"/>
          </a:xfrm>
          <a:prstGeom prst="rect">
            <a:avLst/>
          </a:prstGeom>
          <a:noFill/>
        </p:spPr>
      </p:pic>
      <p:pic>
        <p:nvPicPr>
          <p:cNvPr id="4110" name="Picture 14" descr="Imagini pentru cain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25187" y="5374861"/>
            <a:ext cx="984738" cy="984738"/>
          </a:xfrm>
          <a:prstGeom prst="rect">
            <a:avLst/>
          </a:prstGeom>
          <a:noFill/>
        </p:spPr>
      </p:pic>
      <p:pic>
        <p:nvPicPr>
          <p:cNvPr id="4112" name="Picture 16" descr="Imagini pentru pen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63477" y="5459268"/>
            <a:ext cx="717451" cy="717451"/>
          </a:xfrm>
          <a:prstGeom prst="rect">
            <a:avLst/>
          </a:prstGeom>
          <a:noFill/>
        </p:spPr>
      </p:pic>
      <p:pic>
        <p:nvPicPr>
          <p:cNvPr id="4114" name="Picture 18" descr="Imagini pentru creio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2614" y="5590222"/>
            <a:ext cx="618149" cy="618149"/>
          </a:xfrm>
          <a:prstGeom prst="rect">
            <a:avLst/>
          </a:prstGeom>
          <a:noFill/>
        </p:spPr>
      </p:pic>
      <p:pic>
        <p:nvPicPr>
          <p:cNvPr id="4116" name="Picture 20" descr="Imagini pentru gain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57407" y="512469"/>
            <a:ext cx="815925" cy="590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endParaRPr lang="ro-RO" sz="3000" dirty="0" smtClean="0"/>
          </a:p>
          <a:p>
            <a:pPr rtl="0">
              <a:lnSpc>
                <a:spcPct val="100000"/>
              </a:lnSpc>
              <a:buNone/>
            </a:pPr>
            <a:endParaRPr lang="ro-RO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691989" y="740566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Imagini pentru PISIC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2307" y="430939"/>
            <a:ext cx="618148" cy="716539"/>
          </a:xfrm>
          <a:prstGeom prst="rect">
            <a:avLst/>
          </a:prstGeom>
          <a:noFill/>
        </p:spPr>
      </p:pic>
      <p:pic>
        <p:nvPicPr>
          <p:cNvPr id="4100" name="Picture 4" descr="Imagini pentru mingi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09396" y="2499028"/>
            <a:ext cx="752622" cy="752622"/>
          </a:xfrm>
          <a:prstGeom prst="rect">
            <a:avLst/>
          </a:prstGeom>
          <a:noFill/>
        </p:spPr>
      </p:pic>
      <p:pic>
        <p:nvPicPr>
          <p:cNvPr id="4104" name="Picture 8" descr="Imagini pentru fulg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1636" y="5417208"/>
            <a:ext cx="1054247" cy="1058953"/>
          </a:xfrm>
          <a:prstGeom prst="rect">
            <a:avLst/>
          </a:prstGeom>
          <a:noFill/>
        </p:spPr>
      </p:pic>
      <p:pic>
        <p:nvPicPr>
          <p:cNvPr id="4106" name="Picture 10" descr="Imagini pentru ploai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37198" y="5470320"/>
            <a:ext cx="1019907" cy="1019907"/>
          </a:xfrm>
          <a:prstGeom prst="rect">
            <a:avLst/>
          </a:prstGeom>
          <a:noFill/>
        </p:spPr>
      </p:pic>
      <p:pic>
        <p:nvPicPr>
          <p:cNvPr id="4108" name="Picture 12" descr="Imagini pentru ploai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11453" y="5323441"/>
            <a:ext cx="1166788" cy="1166788"/>
          </a:xfrm>
          <a:prstGeom prst="rect">
            <a:avLst/>
          </a:prstGeom>
          <a:noFill/>
        </p:spPr>
      </p:pic>
      <p:pic>
        <p:nvPicPr>
          <p:cNvPr id="4110" name="Picture 14" descr="Imagini pentru cain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25187" y="5414050"/>
            <a:ext cx="984738" cy="984738"/>
          </a:xfrm>
          <a:prstGeom prst="rect">
            <a:avLst/>
          </a:prstGeom>
          <a:noFill/>
        </p:spPr>
      </p:pic>
      <p:pic>
        <p:nvPicPr>
          <p:cNvPr id="4112" name="Picture 16" descr="Imagini pentru pen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63477" y="5498457"/>
            <a:ext cx="717451" cy="717451"/>
          </a:xfrm>
          <a:prstGeom prst="rect">
            <a:avLst/>
          </a:prstGeom>
          <a:noFill/>
        </p:spPr>
      </p:pic>
      <p:pic>
        <p:nvPicPr>
          <p:cNvPr id="4114" name="Picture 18" descr="Imagini pentru creio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2614" y="5629411"/>
            <a:ext cx="618149" cy="618149"/>
          </a:xfrm>
          <a:prstGeom prst="rect">
            <a:avLst/>
          </a:prstGeom>
          <a:noFill/>
        </p:spPr>
      </p:pic>
      <p:pic>
        <p:nvPicPr>
          <p:cNvPr id="4116" name="Picture 20" descr="Imagini pentru gain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57407" y="473280"/>
            <a:ext cx="815925" cy="590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endParaRPr lang="ro-RO" sz="3000" dirty="0" smtClean="0"/>
          </a:p>
          <a:p>
            <a:pPr rtl="0">
              <a:lnSpc>
                <a:spcPct val="100000"/>
              </a:lnSpc>
              <a:buNone/>
            </a:pPr>
            <a:endParaRPr lang="ro-RO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691989" y="701377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Imagini pentru PISIC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2307" y="391750"/>
            <a:ext cx="618148" cy="716539"/>
          </a:xfrm>
          <a:prstGeom prst="rect">
            <a:avLst/>
          </a:prstGeom>
          <a:noFill/>
        </p:spPr>
      </p:pic>
      <p:pic>
        <p:nvPicPr>
          <p:cNvPr id="4100" name="Picture 4" descr="Imagini pentru mingi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09396" y="2459839"/>
            <a:ext cx="752622" cy="752622"/>
          </a:xfrm>
          <a:prstGeom prst="rect">
            <a:avLst/>
          </a:prstGeom>
          <a:noFill/>
        </p:spPr>
      </p:pic>
      <p:pic>
        <p:nvPicPr>
          <p:cNvPr id="4104" name="Picture 8" descr="Imagini pentru fulg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611" y="2375433"/>
            <a:ext cx="819303" cy="822960"/>
          </a:xfrm>
          <a:prstGeom prst="rect">
            <a:avLst/>
          </a:prstGeom>
          <a:noFill/>
        </p:spPr>
      </p:pic>
      <p:pic>
        <p:nvPicPr>
          <p:cNvPr id="4106" name="Picture 10" descr="Imagini pentru ploai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37198" y="5405005"/>
            <a:ext cx="1019907" cy="1019907"/>
          </a:xfrm>
          <a:prstGeom prst="rect">
            <a:avLst/>
          </a:prstGeom>
          <a:noFill/>
        </p:spPr>
      </p:pic>
      <p:pic>
        <p:nvPicPr>
          <p:cNvPr id="4108" name="Picture 12" descr="Imagini pentru ploai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11453" y="5258126"/>
            <a:ext cx="1166788" cy="1166788"/>
          </a:xfrm>
          <a:prstGeom prst="rect">
            <a:avLst/>
          </a:prstGeom>
          <a:noFill/>
        </p:spPr>
      </p:pic>
      <p:pic>
        <p:nvPicPr>
          <p:cNvPr id="4110" name="Picture 14" descr="Imagini pentru cain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25187" y="5348735"/>
            <a:ext cx="984738" cy="984738"/>
          </a:xfrm>
          <a:prstGeom prst="rect">
            <a:avLst/>
          </a:prstGeom>
          <a:noFill/>
        </p:spPr>
      </p:pic>
      <p:pic>
        <p:nvPicPr>
          <p:cNvPr id="4112" name="Picture 16" descr="Imagini pentru pen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63477" y="5433142"/>
            <a:ext cx="717451" cy="717451"/>
          </a:xfrm>
          <a:prstGeom prst="rect">
            <a:avLst/>
          </a:prstGeom>
          <a:noFill/>
        </p:spPr>
      </p:pic>
      <p:pic>
        <p:nvPicPr>
          <p:cNvPr id="4114" name="Picture 18" descr="Imagini pentru creio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2614" y="5564096"/>
            <a:ext cx="618149" cy="618149"/>
          </a:xfrm>
          <a:prstGeom prst="rect">
            <a:avLst/>
          </a:prstGeom>
          <a:noFill/>
        </p:spPr>
      </p:pic>
      <p:pic>
        <p:nvPicPr>
          <p:cNvPr id="4116" name="Picture 20" descr="Imagini pentru gain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57407" y="434091"/>
            <a:ext cx="815925" cy="590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endParaRPr lang="ro-RO" sz="3000" dirty="0" smtClean="0"/>
          </a:p>
          <a:p>
            <a:pPr rtl="0">
              <a:lnSpc>
                <a:spcPct val="100000"/>
              </a:lnSpc>
              <a:buNone/>
            </a:pPr>
            <a:endParaRPr lang="ro-RO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691989" y="936511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Imagini pentru PISIC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2307" y="626884"/>
            <a:ext cx="618148" cy="716539"/>
          </a:xfrm>
          <a:prstGeom prst="rect">
            <a:avLst/>
          </a:prstGeom>
          <a:noFill/>
        </p:spPr>
      </p:pic>
      <p:pic>
        <p:nvPicPr>
          <p:cNvPr id="4100" name="Picture 4" descr="Imagini pentru mingi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09396" y="2694973"/>
            <a:ext cx="752622" cy="752622"/>
          </a:xfrm>
          <a:prstGeom prst="rect">
            <a:avLst/>
          </a:prstGeom>
          <a:noFill/>
        </p:spPr>
      </p:pic>
      <p:pic>
        <p:nvPicPr>
          <p:cNvPr id="4104" name="Picture 8" descr="Imagini pentru fulg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611" y="2610567"/>
            <a:ext cx="819303" cy="822960"/>
          </a:xfrm>
          <a:prstGeom prst="rect">
            <a:avLst/>
          </a:prstGeom>
          <a:noFill/>
        </p:spPr>
      </p:pic>
      <p:pic>
        <p:nvPicPr>
          <p:cNvPr id="4106" name="Picture 10" descr="Imagini pentru ploai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37198" y="5405005"/>
            <a:ext cx="1019907" cy="1019907"/>
          </a:xfrm>
          <a:prstGeom prst="rect">
            <a:avLst/>
          </a:prstGeom>
          <a:noFill/>
        </p:spPr>
      </p:pic>
      <p:pic>
        <p:nvPicPr>
          <p:cNvPr id="4108" name="Picture 12" descr="Imagini pentru ploai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11453" y="5258126"/>
            <a:ext cx="1166788" cy="1166788"/>
          </a:xfrm>
          <a:prstGeom prst="rect">
            <a:avLst/>
          </a:prstGeom>
          <a:noFill/>
        </p:spPr>
      </p:pic>
      <p:pic>
        <p:nvPicPr>
          <p:cNvPr id="4110" name="Picture 14" descr="Imagini pentru cain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42971" y="444142"/>
            <a:ext cx="984738" cy="984738"/>
          </a:xfrm>
          <a:prstGeom prst="rect">
            <a:avLst/>
          </a:prstGeom>
          <a:noFill/>
        </p:spPr>
      </p:pic>
      <p:pic>
        <p:nvPicPr>
          <p:cNvPr id="4112" name="Picture 16" descr="Imagini pentru pen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63477" y="5433142"/>
            <a:ext cx="717451" cy="717451"/>
          </a:xfrm>
          <a:prstGeom prst="rect">
            <a:avLst/>
          </a:prstGeom>
          <a:noFill/>
        </p:spPr>
      </p:pic>
      <p:pic>
        <p:nvPicPr>
          <p:cNvPr id="4114" name="Picture 18" descr="Imagini pentru creio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2614" y="5564096"/>
            <a:ext cx="618149" cy="618149"/>
          </a:xfrm>
          <a:prstGeom prst="rect">
            <a:avLst/>
          </a:prstGeom>
          <a:noFill/>
        </p:spPr>
      </p:pic>
      <p:pic>
        <p:nvPicPr>
          <p:cNvPr id="4116" name="Picture 20" descr="Imagini pentru gain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57407" y="669225"/>
            <a:ext cx="815925" cy="590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reptunghi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endParaRPr lang="ro-RO" sz="3000" dirty="0" smtClean="0"/>
          </a:p>
          <a:p>
            <a:pPr rtl="0">
              <a:lnSpc>
                <a:spcPct val="100000"/>
              </a:lnSpc>
              <a:buNone/>
            </a:pPr>
            <a:endParaRPr lang="ro-RO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691989" y="897322"/>
          <a:ext cx="8128000" cy="450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Imagini pentru PISIC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2307" y="587695"/>
            <a:ext cx="618148" cy="716539"/>
          </a:xfrm>
          <a:prstGeom prst="rect">
            <a:avLst/>
          </a:prstGeom>
          <a:noFill/>
        </p:spPr>
      </p:pic>
      <p:pic>
        <p:nvPicPr>
          <p:cNvPr id="4100" name="Picture 4" descr="Imagini pentru mingi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09396" y="2655784"/>
            <a:ext cx="752622" cy="752622"/>
          </a:xfrm>
          <a:prstGeom prst="rect">
            <a:avLst/>
          </a:prstGeom>
          <a:noFill/>
        </p:spPr>
      </p:pic>
      <p:pic>
        <p:nvPicPr>
          <p:cNvPr id="4104" name="Picture 8" descr="Imagini pentru fulg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611" y="2571378"/>
            <a:ext cx="819303" cy="822960"/>
          </a:xfrm>
          <a:prstGeom prst="rect">
            <a:avLst/>
          </a:prstGeom>
          <a:noFill/>
        </p:spPr>
      </p:pic>
      <p:pic>
        <p:nvPicPr>
          <p:cNvPr id="4106" name="Picture 10" descr="Imagini pentru ploai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37198" y="5378879"/>
            <a:ext cx="1019907" cy="1019907"/>
          </a:xfrm>
          <a:prstGeom prst="rect">
            <a:avLst/>
          </a:prstGeom>
          <a:noFill/>
        </p:spPr>
      </p:pic>
      <p:pic>
        <p:nvPicPr>
          <p:cNvPr id="4108" name="Picture 12" descr="Imagini pentru ploai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89287" y="3184154"/>
            <a:ext cx="1166788" cy="1166788"/>
          </a:xfrm>
          <a:prstGeom prst="rect">
            <a:avLst/>
          </a:prstGeom>
          <a:noFill/>
        </p:spPr>
      </p:pic>
      <p:pic>
        <p:nvPicPr>
          <p:cNvPr id="4110" name="Picture 14" descr="Imagini pentru cain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42971" y="404953"/>
            <a:ext cx="984738" cy="984738"/>
          </a:xfrm>
          <a:prstGeom prst="rect">
            <a:avLst/>
          </a:prstGeom>
          <a:noFill/>
        </p:spPr>
      </p:pic>
      <p:pic>
        <p:nvPicPr>
          <p:cNvPr id="4112" name="Picture 16" descr="Imagini pentru pen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63477" y="5407016"/>
            <a:ext cx="717451" cy="717451"/>
          </a:xfrm>
          <a:prstGeom prst="rect">
            <a:avLst/>
          </a:prstGeom>
          <a:noFill/>
        </p:spPr>
      </p:pic>
      <p:pic>
        <p:nvPicPr>
          <p:cNvPr id="4114" name="Picture 18" descr="Imagini pentru creio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2614" y="5537970"/>
            <a:ext cx="618149" cy="618149"/>
          </a:xfrm>
          <a:prstGeom prst="rect">
            <a:avLst/>
          </a:prstGeom>
          <a:noFill/>
        </p:spPr>
      </p:pic>
      <p:pic>
        <p:nvPicPr>
          <p:cNvPr id="4116" name="Picture 20" descr="Imagini pentru gain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57407" y="630036"/>
            <a:ext cx="815925" cy="590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7670762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6480_TF67670762.potx" id="{E031D606-3FCE-4D68-BC5A-446740C7522A}" vid="{5494B616-7EEE-43AA-B965-3725CDA14063}"/>
    </a:ext>
  </a:extLst>
</a:theme>
</file>

<file path=ppt/theme/theme2.xml><?xml version="1.0" encoding="utf-8"?>
<a:theme xmlns:a="http://schemas.openxmlformats.org/drawingml/2006/main" name="1_tf67670762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6480_TF67670762.potx" id="{E031D606-3FCE-4D68-BC5A-446740C7522A}" vid="{5494B616-7EEE-43AA-B965-3725CDA14063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>Substantivul - CLS a VII-a DMS</MediaServiceKeyPoint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tf67670762</Template>
  <TotalTime>0</TotalTime>
  <Words>677</Words>
  <Application>Microsoft Office PowerPoint</Application>
  <PresentationFormat>Custom</PresentationFormat>
  <Paragraphs>546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tf67670762</vt:lpstr>
      <vt:lpstr>1_tf67670762</vt:lpstr>
      <vt:lpstr>Substantivul Cls a vii-a dms</vt:lpstr>
      <vt:lpstr>Definiție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Tipul substantivului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Genul substantivelor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Numărul substantivelor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Exercițiu</vt:lpstr>
      <vt:lpstr>vă mulțumim pentru atenție!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Substantivul</dc:title>
  <dc:subject>Substantivul - CLS a VII-a DMS</dc:subject>
  <dc:creator/>
  <dc:description>Substantivul - CLS a VII-a DMS</dc:description>
  <cp:lastModifiedBy/>
  <cp:revision>1</cp:revision>
  <dcterms:created xsi:type="dcterms:W3CDTF">2020-03-17T20:19:45Z</dcterms:created>
  <dcterms:modified xsi:type="dcterms:W3CDTF">2020-03-18T18:52:11Z</dcterms:modified>
  <cp:category>Limba română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